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5b38a3508341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30fc1c21e34b97"/>
  </p:sldMasterIdLst>
  <p:sldIdLst>
    <p:sldId xmlns:r="http://schemas.openxmlformats.org/officeDocument/2006/relationships" id="256" r:id="Rc1ed0c72e12340c9"/>
    <p:sldId xmlns:r="http://schemas.openxmlformats.org/officeDocument/2006/relationships" id="257" r:id="R96b9dce77ca647ec"/>
    <p:sldId xmlns:r="http://schemas.openxmlformats.org/officeDocument/2006/relationships" id="258" r:id="Rb17fe49007de437f"/>
    <p:sldId xmlns:r="http://schemas.openxmlformats.org/officeDocument/2006/relationships" id="259" r:id="R3c66bcbca9994460"/>
    <p:sldId xmlns:r="http://schemas.openxmlformats.org/officeDocument/2006/relationships" id="260" r:id="R7b803d8163064c21"/>
    <p:sldId xmlns:r="http://schemas.openxmlformats.org/officeDocument/2006/relationships" id="261" r:id="Rfd5b5e985c4144e6"/>
    <p:sldId xmlns:r="http://schemas.openxmlformats.org/officeDocument/2006/relationships" id="262" r:id="Re2f19106c2bc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0fc1c21e34b97" /><Relationship Type="http://schemas.openxmlformats.org/officeDocument/2006/relationships/slide" Target="/ppt/slides/slide1.xml" Id="Rc1ed0c72e12340c9" /><Relationship Type="http://schemas.openxmlformats.org/officeDocument/2006/relationships/slide" Target="/ppt/slides/slide2.xml" Id="R96b9dce77ca647ec" /><Relationship Type="http://schemas.openxmlformats.org/officeDocument/2006/relationships/slide" Target="/ppt/slides/slide3.xml" Id="Rb17fe49007de437f" /><Relationship Type="http://schemas.openxmlformats.org/officeDocument/2006/relationships/slide" Target="/ppt/slides/slide4.xml" Id="R3c66bcbca9994460" /><Relationship Type="http://schemas.openxmlformats.org/officeDocument/2006/relationships/slide" Target="/ppt/slides/slide5.xml" Id="R7b803d8163064c21" /><Relationship Type="http://schemas.openxmlformats.org/officeDocument/2006/relationships/slide" Target="/ppt/slides/slide6.xml" Id="Rfd5b5e985c4144e6" /><Relationship Type="http://schemas.openxmlformats.org/officeDocument/2006/relationships/slide" Target="/ppt/slides/slide7.xml" Id="Re2f19106c2bc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67adb9e8b4a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117969d4f4ea9" /><Relationship Type="http://schemas.openxmlformats.org/officeDocument/2006/relationships/theme" Target="/ppt/slideMasters/theme/theme1.xml" Id="R90e5bc4ba61645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1117969d4f4e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eb41e55a149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83016eab048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8af9918144a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517ce16af4f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c9e6d66684f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e7635778044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625ffae1842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SENEPSRUD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SENEPSRUD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SENEPSRUD AS ble etablert [år] og holder til i Nannestad.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SENEPSRUD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SENEPSRUD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SENEPSRUD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6 430 813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3 724 360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1 449 400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14 079 401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15 316 846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SENEPSRUD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ALSGÅRD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SENEPSRUD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Nannestadvegen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2030 Nannestad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thomas@alsgaard.no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989 194 631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SENEPSRUD AS</a:t>
            </a:r>
          </a:p>
        </p:txBody>
      </p:sp>
    </p:spTree>
  </p:cSld>
  <p:clrMapOvr>
    <a:masterClrMapping xmlns:a="http://schemas.openxmlformats.org/drawingml/2006/main"/>
  </p:clrMapOvr>
</p:sld>
</file>