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841b9753e746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66ff3862c04219"/>
  </p:sldMasterIdLst>
  <p:sldIdLst>
    <p:sldId xmlns:r="http://schemas.openxmlformats.org/officeDocument/2006/relationships" id="256" r:id="R345201f636fc4803"/>
    <p:sldId xmlns:r="http://schemas.openxmlformats.org/officeDocument/2006/relationships" id="257" r:id="R7cc5df2b2e7b447d"/>
    <p:sldId xmlns:r="http://schemas.openxmlformats.org/officeDocument/2006/relationships" id="258" r:id="R24da4a0ff6a54eed"/>
    <p:sldId xmlns:r="http://schemas.openxmlformats.org/officeDocument/2006/relationships" id="259" r:id="R8021120f648d4b03"/>
    <p:sldId xmlns:r="http://schemas.openxmlformats.org/officeDocument/2006/relationships" id="260" r:id="Rbe18de4bf7264aa1"/>
    <p:sldId xmlns:r="http://schemas.openxmlformats.org/officeDocument/2006/relationships" id="261" r:id="Ra1e08c0345e2456a"/>
    <p:sldId xmlns:r="http://schemas.openxmlformats.org/officeDocument/2006/relationships" id="262" r:id="R42fa5b6ab61749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66ff3862c04219" /><Relationship Type="http://schemas.openxmlformats.org/officeDocument/2006/relationships/slide" Target="/ppt/slides/slide1.xml" Id="R345201f636fc4803" /><Relationship Type="http://schemas.openxmlformats.org/officeDocument/2006/relationships/slide" Target="/ppt/slides/slide2.xml" Id="R7cc5df2b2e7b447d" /><Relationship Type="http://schemas.openxmlformats.org/officeDocument/2006/relationships/slide" Target="/ppt/slides/slide3.xml" Id="R24da4a0ff6a54eed" /><Relationship Type="http://schemas.openxmlformats.org/officeDocument/2006/relationships/slide" Target="/ppt/slides/slide4.xml" Id="R8021120f648d4b03" /><Relationship Type="http://schemas.openxmlformats.org/officeDocument/2006/relationships/slide" Target="/ppt/slides/slide5.xml" Id="Rbe18de4bf7264aa1" /><Relationship Type="http://schemas.openxmlformats.org/officeDocument/2006/relationships/slide" Target="/ppt/slides/slide6.xml" Id="Ra1e08c0345e2456a" /><Relationship Type="http://schemas.openxmlformats.org/officeDocument/2006/relationships/slide" Target="/ppt/slides/slide7.xml" Id="R42fa5b6ab61749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ead91b67c943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efde787fd4a83" /><Relationship Type="http://schemas.openxmlformats.org/officeDocument/2006/relationships/theme" Target="/ppt/slideMasters/theme/theme1.xml" Id="Rc79ad64c517942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befde787fd4a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a3900a45e48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8063de3e44a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03c9f9fb54c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6ce4cc78a4e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056ca556348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bb507f3e94a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fd793c9964c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NORCLEAN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NORCLEAN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NORCLEAN HOLDING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NORCLEAN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NORCLEAN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NORCLEAN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282 483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4 711 965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12 038 726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20 531 165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NORCLEAN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FINNØY KJELL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NORCLEAN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Gammelseterlia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6422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21 80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info@trykkluftpartner.no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989 194 585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NORCLEAN HOLDING AS</a:t>
            </a:r>
          </a:p>
        </p:txBody>
      </p:sp>
    </p:spTree>
  </p:cSld>
  <p:clrMapOvr>
    <a:masterClrMapping xmlns:a="http://schemas.openxmlformats.org/drawingml/2006/main"/>
  </p:clrMapOvr>
</p:sld>
</file>