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3f4263e99642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481d7318b94a92"/>
  </p:sldMasterIdLst>
  <p:sldIdLst>
    <p:sldId xmlns:r="http://schemas.openxmlformats.org/officeDocument/2006/relationships" id="256" r:id="R798e52adef444576"/>
    <p:sldId xmlns:r="http://schemas.openxmlformats.org/officeDocument/2006/relationships" id="257" r:id="Rf041bf5a27c844c3"/>
    <p:sldId xmlns:r="http://schemas.openxmlformats.org/officeDocument/2006/relationships" id="258" r:id="R4794c4106fdb4230"/>
    <p:sldId xmlns:r="http://schemas.openxmlformats.org/officeDocument/2006/relationships" id="259" r:id="R0b8559abc5d74069"/>
    <p:sldId xmlns:r="http://schemas.openxmlformats.org/officeDocument/2006/relationships" id="260" r:id="R6a4ee899b2164252"/>
    <p:sldId xmlns:r="http://schemas.openxmlformats.org/officeDocument/2006/relationships" id="261" r:id="Rcc28147015164f1d"/>
    <p:sldId xmlns:r="http://schemas.openxmlformats.org/officeDocument/2006/relationships" id="262" r:id="Rf742bcbcc2044d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481d7318b94a92" /><Relationship Type="http://schemas.openxmlformats.org/officeDocument/2006/relationships/slide" Target="/ppt/slides/slide1.xml" Id="R798e52adef444576" /><Relationship Type="http://schemas.openxmlformats.org/officeDocument/2006/relationships/slide" Target="/ppt/slides/slide2.xml" Id="Rf041bf5a27c844c3" /><Relationship Type="http://schemas.openxmlformats.org/officeDocument/2006/relationships/slide" Target="/ppt/slides/slide3.xml" Id="R4794c4106fdb4230" /><Relationship Type="http://schemas.openxmlformats.org/officeDocument/2006/relationships/slide" Target="/ppt/slides/slide4.xml" Id="R0b8559abc5d74069" /><Relationship Type="http://schemas.openxmlformats.org/officeDocument/2006/relationships/slide" Target="/ppt/slides/slide5.xml" Id="R6a4ee899b2164252" /><Relationship Type="http://schemas.openxmlformats.org/officeDocument/2006/relationships/slide" Target="/ppt/slides/slide6.xml" Id="Rcc28147015164f1d" /><Relationship Type="http://schemas.openxmlformats.org/officeDocument/2006/relationships/slide" Target="/ppt/slides/slide7.xml" Id="Rf742bcbcc2044d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faf52ec8a34d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3c80dbaf174633" /><Relationship Type="http://schemas.openxmlformats.org/officeDocument/2006/relationships/theme" Target="/ppt/slideMasters/theme/theme1.xml" Id="Rbe1315bdc2a649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3c80dbaf1746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b23f3c219d48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509eb95cb848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bbcd0340cd4b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d9cf1d875a4e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d566da7d914c8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e08d396bf44ad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b7b118b2794f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SPRUCEVALLEY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SPRUCEVALLEY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SPRUCEVALLEY AS ble etablert [år] og holder til i Paradis.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SPRUCEVALLEY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SPRUCEVALLEY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SPRUCEVALLEY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−74 653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−176 226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397 540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740 385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SPRUCEVALLEY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GRANDAL 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SPRUCEVALLEY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Brennhaugen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5231 Paradis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989 194 313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SPRUCEVALLEY AS</a:t>
            </a:r>
          </a:p>
        </p:txBody>
      </p:sp>
    </p:spTree>
  </p:cSld>
  <p:clrMapOvr>
    <a:masterClrMapping xmlns:a="http://schemas.openxmlformats.org/drawingml/2006/main"/>
  </p:clrMapOvr>
</p:sld>
</file>