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ace1b0991848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6da7025b5c4c85"/>
  </p:sldMasterIdLst>
  <p:sldIdLst>
    <p:sldId xmlns:r="http://schemas.openxmlformats.org/officeDocument/2006/relationships" id="256" r:id="Rba20237e8a514268"/>
    <p:sldId xmlns:r="http://schemas.openxmlformats.org/officeDocument/2006/relationships" id="257" r:id="R4311507620ba4ba2"/>
    <p:sldId xmlns:r="http://schemas.openxmlformats.org/officeDocument/2006/relationships" id="258" r:id="R129dd355ea5943c8"/>
    <p:sldId xmlns:r="http://schemas.openxmlformats.org/officeDocument/2006/relationships" id="259" r:id="R608f5f5118e24298"/>
    <p:sldId xmlns:r="http://schemas.openxmlformats.org/officeDocument/2006/relationships" id="260" r:id="R22b5aa7842eb4c18"/>
    <p:sldId xmlns:r="http://schemas.openxmlformats.org/officeDocument/2006/relationships" id="261" r:id="Re10e43ad702e4def"/>
    <p:sldId xmlns:r="http://schemas.openxmlformats.org/officeDocument/2006/relationships" id="262" r:id="Rfdb8e6bb78844d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6da7025b5c4c85" /><Relationship Type="http://schemas.openxmlformats.org/officeDocument/2006/relationships/slide" Target="/ppt/slides/slide1.xml" Id="Rba20237e8a514268" /><Relationship Type="http://schemas.openxmlformats.org/officeDocument/2006/relationships/slide" Target="/ppt/slides/slide2.xml" Id="R4311507620ba4ba2" /><Relationship Type="http://schemas.openxmlformats.org/officeDocument/2006/relationships/slide" Target="/ppt/slides/slide3.xml" Id="R129dd355ea5943c8" /><Relationship Type="http://schemas.openxmlformats.org/officeDocument/2006/relationships/slide" Target="/ppt/slides/slide4.xml" Id="R608f5f5118e24298" /><Relationship Type="http://schemas.openxmlformats.org/officeDocument/2006/relationships/slide" Target="/ppt/slides/slide5.xml" Id="R22b5aa7842eb4c18" /><Relationship Type="http://schemas.openxmlformats.org/officeDocument/2006/relationships/slide" Target="/ppt/slides/slide6.xml" Id="Re10e43ad702e4def" /><Relationship Type="http://schemas.openxmlformats.org/officeDocument/2006/relationships/slide" Target="/ppt/slides/slide7.xml" Id="Rfdb8e6bb78844d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32bb3ecfbc47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a245b7ab04453" /><Relationship Type="http://schemas.openxmlformats.org/officeDocument/2006/relationships/theme" Target="/ppt/slideMasters/theme/theme1.xml" Id="Re7bbaf94310f48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aa245b7ab044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0fe339eea4a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605c7a37242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2c7ce3b9748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bc14727f744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bed619fba44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5cb54abba4f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9f3b48ce840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AASVANGEN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AASVANGEN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AASVANGEN INVEST AS ble etablert [år] og holder til i Duken.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AASVANGEN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AASVANGEN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AASVANGEN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−138 652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1 530 325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9 875 946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9 918 944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AASVANGEN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ÅSVANG SVEN RICHARD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ÅSVANG JO RICHARD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ÅSVANG TOMMY LEE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AASVANGEN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Dukenveien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3133 Duken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989 194 178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AASVANGEN INVEST AS</a:t>
            </a:r>
          </a:p>
        </p:txBody>
      </p:sp>
    </p:spTree>
  </p:cSld>
  <p:clrMapOvr>
    <a:masterClrMapping xmlns:a="http://schemas.openxmlformats.org/drawingml/2006/main"/>
  </p:clrMapOvr>
</p:sld>
</file>