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a3121606b44a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06b21a69694fe3"/>
  </p:sldMasterIdLst>
  <p:sldIdLst>
    <p:sldId xmlns:r="http://schemas.openxmlformats.org/officeDocument/2006/relationships" id="256" r:id="Rc1af172075024492"/>
    <p:sldId xmlns:r="http://schemas.openxmlformats.org/officeDocument/2006/relationships" id="257" r:id="R334dc36563fc4b73"/>
    <p:sldId xmlns:r="http://schemas.openxmlformats.org/officeDocument/2006/relationships" id="258" r:id="Rafe54750f87c48af"/>
    <p:sldId xmlns:r="http://schemas.openxmlformats.org/officeDocument/2006/relationships" id="259" r:id="Re209a77e5e8644ae"/>
    <p:sldId xmlns:r="http://schemas.openxmlformats.org/officeDocument/2006/relationships" id="260" r:id="R914083f204644db1"/>
    <p:sldId xmlns:r="http://schemas.openxmlformats.org/officeDocument/2006/relationships" id="261" r:id="R32fcc0ffe2784ff0"/>
    <p:sldId xmlns:r="http://schemas.openxmlformats.org/officeDocument/2006/relationships" id="262" r:id="R5f00e47e05964d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06b21a69694fe3" /><Relationship Type="http://schemas.openxmlformats.org/officeDocument/2006/relationships/slide" Target="/ppt/slides/slide1.xml" Id="Rc1af172075024492" /><Relationship Type="http://schemas.openxmlformats.org/officeDocument/2006/relationships/slide" Target="/ppt/slides/slide2.xml" Id="R334dc36563fc4b73" /><Relationship Type="http://schemas.openxmlformats.org/officeDocument/2006/relationships/slide" Target="/ppt/slides/slide3.xml" Id="Rafe54750f87c48af" /><Relationship Type="http://schemas.openxmlformats.org/officeDocument/2006/relationships/slide" Target="/ppt/slides/slide4.xml" Id="Re209a77e5e8644ae" /><Relationship Type="http://schemas.openxmlformats.org/officeDocument/2006/relationships/slide" Target="/ppt/slides/slide5.xml" Id="R914083f204644db1" /><Relationship Type="http://schemas.openxmlformats.org/officeDocument/2006/relationships/slide" Target="/ppt/slides/slide6.xml" Id="R32fcc0ffe2784ff0" /><Relationship Type="http://schemas.openxmlformats.org/officeDocument/2006/relationships/slide" Target="/ppt/slides/slide7.xml" Id="R5f00e47e05964d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13c1d440d4a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0415b4158443e" /><Relationship Type="http://schemas.openxmlformats.org/officeDocument/2006/relationships/theme" Target="/ppt/slideMasters/theme/theme1.xml" Id="R79130cbd2fe942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a0415b415844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f0df9e55f4f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d852cf9a548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19f1ffa3443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3557236204a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d71ed9f3544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1686f1aed4f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0c361810b4e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AASVANGEN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AASVANGEN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AASVANGEN INVEST AS ble etablert [år] og holder til i Duken.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AASVANGEN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AASVANGEN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AASVANGEN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1 530 325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9 875 946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9 918 944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AASVANGEN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RICHARD ÅSVANG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RICHARD ÅSVANG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LEE ÅSVANG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AASVANGEN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Dukenveien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3133 Duken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989 194 178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AASVANGEN INVEST AS</a:t>
            </a:r>
          </a:p>
        </p:txBody>
      </p:sp>
    </p:spTree>
  </p:cSld>
  <p:clrMapOvr>
    <a:masterClrMapping xmlns:a="http://schemas.openxmlformats.org/drawingml/2006/main"/>
  </p:clrMapOvr>
</p:sld>
</file>