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bb4489b954c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3fedb82594bc0"/>
  </p:sldMasterIdLst>
  <p:sldIdLst>
    <p:sldId xmlns:r="http://schemas.openxmlformats.org/officeDocument/2006/relationships" id="256" r:id="R8c2e673f92934b04"/>
    <p:sldId xmlns:r="http://schemas.openxmlformats.org/officeDocument/2006/relationships" id="257" r:id="Rd2f74e1e82914525"/>
    <p:sldId xmlns:r="http://schemas.openxmlformats.org/officeDocument/2006/relationships" id="258" r:id="R765a04c8b69944c7"/>
    <p:sldId xmlns:r="http://schemas.openxmlformats.org/officeDocument/2006/relationships" id="259" r:id="R2bb59ad6c1fe4bdd"/>
    <p:sldId xmlns:r="http://schemas.openxmlformats.org/officeDocument/2006/relationships" id="260" r:id="R3f553cb076a643c3"/>
    <p:sldId xmlns:r="http://schemas.openxmlformats.org/officeDocument/2006/relationships" id="261" r:id="Rc20e6fd9eba74c7b"/>
    <p:sldId xmlns:r="http://schemas.openxmlformats.org/officeDocument/2006/relationships" id="262" r:id="R46b7f7ad957f4f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3fedb82594bc0" /><Relationship Type="http://schemas.openxmlformats.org/officeDocument/2006/relationships/slide" Target="/ppt/slides/slide1.xml" Id="R8c2e673f92934b04" /><Relationship Type="http://schemas.openxmlformats.org/officeDocument/2006/relationships/slide" Target="/ppt/slides/slide2.xml" Id="Rd2f74e1e82914525" /><Relationship Type="http://schemas.openxmlformats.org/officeDocument/2006/relationships/slide" Target="/ppt/slides/slide3.xml" Id="R765a04c8b69944c7" /><Relationship Type="http://schemas.openxmlformats.org/officeDocument/2006/relationships/slide" Target="/ppt/slides/slide4.xml" Id="R2bb59ad6c1fe4bdd" /><Relationship Type="http://schemas.openxmlformats.org/officeDocument/2006/relationships/slide" Target="/ppt/slides/slide5.xml" Id="R3f553cb076a643c3" /><Relationship Type="http://schemas.openxmlformats.org/officeDocument/2006/relationships/slide" Target="/ppt/slides/slide6.xml" Id="Rc20e6fd9eba74c7b" /><Relationship Type="http://schemas.openxmlformats.org/officeDocument/2006/relationships/slide" Target="/ppt/slides/slide7.xml" Id="R46b7f7ad957f4f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1e8082116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b8c9c9ffb4c2b" /><Relationship Type="http://schemas.openxmlformats.org/officeDocument/2006/relationships/theme" Target="/ppt/slideMasters/theme/theme1.xml" Id="R13cc789d524c4e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b8c9c9ffb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62034b9a444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31d22ecc847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b13a0394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86d0b2489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d35e067b42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bfa1f67c640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5fdda5aea41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KYODAI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KYODAI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5 334 094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5 438 711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HOLTHE CHRISTOFFER J.W.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HOLTHE HARALD A W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Gråkamveien 2S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989 194 097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KYODAI AS</a:t>
            </a:r>
          </a:p>
        </p:txBody>
      </p:sp>
    </p:spTree>
  </p:cSld>
  <p:clrMapOvr>
    <a:masterClrMapping xmlns:a="http://schemas.openxmlformats.org/drawingml/2006/main"/>
  </p:clrMapOvr>
</p:sld>
</file>