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9381218c4548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81809b70b746e4"/>
  </p:sldMasterIdLst>
  <p:sldIdLst>
    <p:sldId xmlns:r="http://schemas.openxmlformats.org/officeDocument/2006/relationships" id="256" r:id="R1f844c0a2d034b91"/>
    <p:sldId xmlns:r="http://schemas.openxmlformats.org/officeDocument/2006/relationships" id="257" r:id="R562accc8f7c04550"/>
    <p:sldId xmlns:r="http://schemas.openxmlformats.org/officeDocument/2006/relationships" id="258" r:id="Rf03e54ab65c149f9"/>
    <p:sldId xmlns:r="http://schemas.openxmlformats.org/officeDocument/2006/relationships" id="259" r:id="R086458b23ef84c86"/>
    <p:sldId xmlns:r="http://schemas.openxmlformats.org/officeDocument/2006/relationships" id="260" r:id="R9792d11ac33a48b8"/>
    <p:sldId xmlns:r="http://schemas.openxmlformats.org/officeDocument/2006/relationships" id="261" r:id="Rdeade7b25b914253"/>
    <p:sldId xmlns:r="http://schemas.openxmlformats.org/officeDocument/2006/relationships" id="262" r:id="Rbecb36c36150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1809b70b746e4" /><Relationship Type="http://schemas.openxmlformats.org/officeDocument/2006/relationships/slide" Target="/ppt/slides/slide1.xml" Id="R1f844c0a2d034b91" /><Relationship Type="http://schemas.openxmlformats.org/officeDocument/2006/relationships/slide" Target="/ppt/slides/slide2.xml" Id="R562accc8f7c04550" /><Relationship Type="http://schemas.openxmlformats.org/officeDocument/2006/relationships/slide" Target="/ppt/slides/slide3.xml" Id="Rf03e54ab65c149f9" /><Relationship Type="http://schemas.openxmlformats.org/officeDocument/2006/relationships/slide" Target="/ppt/slides/slide4.xml" Id="R086458b23ef84c86" /><Relationship Type="http://schemas.openxmlformats.org/officeDocument/2006/relationships/slide" Target="/ppt/slides/slide5.xml" Id="R9792d11ac33a48b8" /><Relationship Type="http://schemas.openxmlformats.org/officeDocument/2006/relationships/slide" Target="/ppt/slides/slide6.xml" Id="Rdeade7b25b914253" /><Relationship Type="http://schemas.openxmlformats.org/officeDocument/2006/relationships/slide" Target="/ppt/slides/slide7.xml" Id="Rbecb36c36150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91ca3857274a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edf9289054b4f" /><Relationship Type="http://schemas.openxmlformats.org/officeDocument/2006/relationships/theme" Target="/ppt/slideMasters/theme/theme1.xml" Id="Ra28a2d8304aa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edf9289054b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4073f21064d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8e1c8f39945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5391a3ee545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0da7a48db4a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6fe4379d64a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12645ad8544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f714fc0e841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CAFRAN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CAFRAN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CAFRAN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CAFRAN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CAFRAN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CAFRAN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19 063 225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33 795 050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33 880 228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CAFRAN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 JOHAN FREDRIK MOHN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 ANDERS MOHN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CAFRAN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Grimelundsveien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989 193 449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CAFRAN AS</a:t>
            </a:r>
          </a:p>
        </p:txBody>
      </p:sp>
    </p:spTree>
  </p:cSld>
  <p:clrMapOvr>
    <a:masterClrMapping xmlns:a="http://schemas.openxmlformats.org/drawingml/2006/main"/>
  </p:clrMapOvr>
</p:sld>
</file>