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cefe3ca10045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7c7f21aa20456b"/>
  </p:sldMasterIdLst>
  <p:sldIdLst>
    <p:sldId xmlns:r="http://schemas.openxmlformats.org/officeDocument/2006/relationships" id="256" r:id="R1b849b75eb4d4308"/>
    <p:sldId xmlns:r="http://schemas.openxmlformats.org/officeDocument/2006/relationships" id="257" r:id="Rad200524220640a5"/>
    <p:sldId xmlns:r="http://schemas.openxmlformats.org/officeDocument/2006/relationships" id="258" r:id="R0d04ea3ba6a449b6"/>
    <p:sldId xmlns:r="http://schemas.openxmlformats.org/officeDocument/2006/relationships" id="259" r:id="R5c1a1751e8834356"/>
    <p:sldId xmlns:r="http://schemas.openxmlformats.org/officeDocument/2006/relationships" id="260" r:id="R576fea5bdc7047e8"/>
    <p:sldId xmlns:r="http://schemas.openxmlformats.org/officeDocument/2006/relationships" id="261" r:id="Rd503f6b5fbee4319"/>
    <p:sldId xmlns:r="http://schemas.openxmlformats.org/officeDocument/2006/relationships" id="262" r:id="R7c792d95a6d64a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7c7f21aa20456b" /><Relationship Type="http://schemas.openxmlformats.org/officeDocument/2006/relationships/slide" Target="/ppt/slides/slide1.xml" Id="R1b849b75eb4d4308" /><Relationship Type="http://schemas.openxmlformats.org/officeDocument/2006/relationships/slide" Target="/ppt/slides/slide2.xml" Id="Rad200524220640a5" /><Relationship Type="http://schemas.openxmlformats.org/officeDocument/2006/relationships/slide" Target="/ppt/slides/slide3.xml" Id="R0d04ea3ba6a449b6" /><Relationship Type="http://schemas.openxmlformats.org/officeDocument/2006/relationships/slide" Target="/ppt/slides/slide4.xml" Id="R5c1a1751e8834356" /><Relationship Type="http://schemas.openxmlformats.org/officeDocument/2006/relationships/slide" Target="/ppt/slides/slide5.xml" Id="R576fea5bdc7047e8" /><Relationship Type="http://schemas.openxmlformats.org/officeDocument/2006/relationships/slide" Target="/ppt/slides/slide6.xml" Id="Rd503f6b5fbee4319" /><Relationship Type="http://schemas.openxmlformats.org/officeDocument/2006/relationships/slide" Target="/ppt/slides/slide7.xml" Id="R7c792d95a6d64a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b666363f0d45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27fdf9c3c418e" /><Relationship Type="http://schemas.openxmlformats.org/officeDocument/2006/relationships/theme" Target="/ppt/slideMasters/theme/theme1.xml" Id="R936163cf7aa64d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527fdf9c3c41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e39f8d4654a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19880ab9141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96ead1b4e4a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327cc629941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7d5ad64384e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beec9ce1d47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9c606db7d4a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BREIBUKT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BREIBUKT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BREIBUKT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BREIBUKT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BREIBUKT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BREIBUKT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1 363 133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13 249 301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13 378 571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BREIBUKT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STORMORKEN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BREIBUKT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Doktor Holms vei 19B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49 45 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989 192 906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BREIBUKT AS</a:t>
            </a:r>
          </a:p>
        </p:txBody>
      </p:sp>
    </p:spTree>
  </p:cSld>
  <p:clrMapOvr>
    <a:masterClrMapping xmlns:a="http://schemas.openxmlformats.org/drawingml/2006/main"/>
  </p:clrMapOvr>
</p:sld>
</file>