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e6d84e4424a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540c3c4ae43c9"/>
  </p:sldMasterIdLst>
  <p:sldIdLst>
    <p:sldId xmlns:r="http://schemas.openxmlformats.org/officeDocument/2006/relationships" id="256" r:id="R961c07d6e4b34200"/>
    <p:sldId xmlns:r="http://schemas.openxmlformats.org/officeDocument/2006/relationships" id="257" r:id="R06d90ef43efa4c01"/>
    <p:sldId xmlns:r="http://schemas.openxmlformats.org/officeDocument/2006/relationships" id="258" r:id="R23504b6805544374"/>
    <p:sldId xmlns:r="http://schemas.openxmlformats.org/officeDocument/2006/relationships" id="259" r:id="Re422205d284e4279"/>
    <p:sldId xmlns:r="http://schemas.openxmlformats.org/officeDocument/2006/relationships" id="260" r:id="Rc4fa36fe57414664"/>
    <p:sldId xmlns:r="http://schemas.openxmlformats.org/officeDocument/2006/relationships" id="261" r:id="R7859cd651a364bf3"/>
    <p:sldId xmlns:r="http://schemas.openxmlformats.org/officeDocument/2006/relationships" id="262" r:id="R0942d60836b54b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540c3c4ae43c9" /><Relationship Type="http://schemas.openxmlformats.org/officeDocument/2006/relationships/slide" Target="/ppt/slides/slide1.xml" Id="R961c07d6e4b34200" /><Relationship Type="http://schemas.openxmlformats.org/officeDocument/2006/relationships/slide" Target="/ppt/slides/slide2.xml" Id="R06d90ef43efa4c01" /><Relationship Type="http://schemas.openxmlformats.org/officeDocument/2006/relationships/slide" Target="/ppt/slides/slide3.xml" Id="R23504b6805544374" /><Relationship Type="http://schemas.openxmlformats.org/officeDocument/2006/relationships/slide" Target="/ppt/slides/slide4.xml" Id="Re422205d284e4279" /><Relationship Type="http://schemas.openxmlformats.org/officeDocument/2006/relationships/slide" Target="/ppt/slides/slide5.xml" Id="Rc4fa36fe57414664" /><Relationship Type="http://schemas.openxmlformats.org/officeDocument/2006/relationships/slide" Target="/ppt/slides/slide6.xml" Id="R7859cd651a364bf3" /><Relationship Type="http://schemas.openxmlformats.org/officeDocument/2006/relationships/slide" Target="/ppt/slides/slide7.xml" Id="R0942d60836b54b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5a8b16cb4146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254b54aed415a" /><Relationship Type="http://schemas.openxmlformats.org/officeDocument/2006/relationships/theme" Target="/ppt/slideMasters/theme/theme1.xml" Id="Rb659a027ee2b4f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254b54aed41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c745326b347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99e810e9a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679b96d8a49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fdb5a414749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438e2ad2b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c8fc862e44b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50f744e1b47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 STAVERN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 STAVERN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12 531 518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18 503 808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DAGNY HILL-JENSEN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Torsrødveien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989 192 566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 STAVERN AS</a:t>
            </a:r>
          </a:p>
        </p:txBody>
      </p:sp>
    </p:spTree>
  </p:cSld>
  <p:clrMapOvr>
    <a:masterClrMapping xmlns:a="http://schemas.openxmlformats.org/drawingml/2006/main"/>
  </p:clrMapOvr>
</p:sld>
</file>