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7feae9b0b444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4e537307ca4b72"/>
  </p:sldMasterIdLst>
  <p:sldIdLst>
    <p:sldId xmlns:r="http://schemas.openxmlformats.org/officeDocument/2006/relationships" id="256" r:id="R1fe60bf3c45a4ed6"/>
    <p:sldId xmlns:r="http://schemas.openxmlformats.org/officeDocument/2006/relationships" id="257" r:id="R694791ea9fe4411f"/>
    <p:sldId xmlns:r="http://schemas.openxmlformats.org/officeDocument/2006/relationships" id="258" r:id="R71006e7392f44e90"/>
    <p:sldId xmlns:r="http://schemas.openxmlformats.org/officeDocument/2006/relationships" id="259" r:id="R61161f20ab1c4fa8"/>
    <p:sldId xmlns:r="http://schemas.openxmlformats.org/officeDocument/2006/relationships" id="260" r:id="R407774912d4741b0"/>
    <p:sldId xmlns:r="http://schemas.openxmlformats.org/officeDocument/2006/relationships" id="261" r:id="R8a02cd36690b40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4e537307ca4b72" /><Relationship Type="http://schemas.openxmlformats.org/officeDocument/2006/relationships/slide" Target="/ppt/slides/slide1.xml" Id="R1fe60bf3c45a4ed6" /><Relationship Type="http://schemas.openxmlformats.org/officeDocument/2006/relationships/slide" Target="/ppt/slides/slide2.xml" Id="R694791ea9fe4411f" /><Relationship Type="http://schemas.openxmlformats.org/officeDocument/2006/relationships/slide" Target="/ppt/slides/slide3.xml" Id="R71006e7392f44e90" /><Relationship Type="http://schemas.openxmlformats.org/officeDocument/2006/relationships/slide" Target="/ppt/slides/slide4.xml" Id="R61161f20ab1c4fa8" /><Relationship Type="http://schemas.openxmlformats.org/officeDocument/2006/relationships/slide" Target="/ppt/slides/slide5.xml" Id="R407774912d4741b0" /><Relationship Type="http://schemas.openxmlformats.org/officeDocument/2006/relationships/slide" Target="/ppt/slides/slide6.xml" Id="R8a02cd36690b40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c20a4d047e4b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bf58db5ec4fbe" /><Relationship Type="http://schemas.openxmlformats.org/officeDocument/2006/relationships/theme" Target="/ppt/slideMasters/theme/theme1.xml" Id="Rfd2ec3695c7e41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5bf58db5ec4f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8c95f432f4b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39bed17814f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0c75b0f4040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328fb3a9e49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a829ae11749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c651262ae40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−572 568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−3 627 964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47 054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989 192 019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ORA AS</a:t>
            </a:r>
          </a:p>
        </p:txBody>
      </p:sp>
    </p:spTree>
  </p:cSld>
  <p:clrMapOvr>
    <a:masterClrMapping xmlns:a="http://schemas.openxmlformats.org/drawingml/2006/main"/>
  </p:clrMapOvr>
</p:sld>
</file>