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2f192b872d48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964941ff3944e9"/>
  </p:sldMasterIdLst>
  <p:sldIdLst>
    <p:sldId xmlns:r="http://schemas.openxmlformats.org/officeDocument/2006/relationships" id="256" r:id="Rce1e8f5be22d4569"/>
    <p:sldId xmlns:r="http://schemas.openxmlformats.org/officeDocument/2006/relationships" id="257" r:id="R8adbc7e1f4d243d5"/>
    <p:sldId xmlns:r="http://schemas.openxmlformats.org/officeDocument/2006/relationships" id="258" r:id="R0d845e2c94e64cfa"/>
    <p:sldId xmlns:r="http://schemas.openxmlformats.org/officeDocument/2006/relationships" id="259" r:id="R54c2049645854817"/>
    <p:sldId xmlns:r="http://schemas.openxmlformats.org/officeDocument/2006/relationships" id="260" r:id="R18afc4342d094a8d"/>
    <p:sldId xmlns:r="http://schemas.openxmlformats.org/officeDocument/2006/relationships" id="261" r:id="R407d65d178a149e5"/>
    <p:sldId xmlns:r="http://schemas.openxmlformats.org/officeDocument/2006/relationships" id="262" r:id="Rce312c76d16446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64941ff3944e9" /><Relationship Type="http://schemas.openxmlformats.org/officeDocument/2006/relationships/slide" Target="/ppt/slides/slide1.xml" Id="Rce1e8f5be22d4569" /><Relationship Type="http://schemas.openxmlformats.org/officeDocument/2006/relationships/slide" Target="/ppt/slides/slide2.xml" Id="R8adbc7e1f4d243d5" /><Relationship Type="http://schemas.openxmlformats.org/officeDocument/2006/relationships/slide" Target="/ppt/slides/slide3.xml" Id="R0d845e2c94e64cfa" /><Relationship Type="http://schemas.openxmlformats.org/officeDocument/2006/relationships/slide" Target="/ppt/slides/slide4.xml" Id="R54c2049645854817" /><Relationship Type="http://schemas.openxmlformats.org/officeDocument/2006/relationships/slide" Target="/ppt/slides/slide5.xml" Id="R18afc4342d094a8d" /><Relationship Type="http://schemas.openxmlformats.org/officeDocument/2006/relationships/slide" Target="/ppt/slides/slide6.xml" Id="R407d65d178a149e5" /><Relationship Type="http://schemas.openxmlformats.org/officeDocument/2006/relationships/slide" Target="/ppt/slides/slide7.xml" Id="Rce312c76d16446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a284c162f41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c684cf4014040" /><Relationship Type="http://schemas.openxmlformats.org/officeDocument/2006/relationships/theme" Target="/ppt/slideMasters/theme/theme1.xml" Id="R973b69cd09fd4a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c684cf40140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1e3e3ea5d4e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c27b4be6e45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6db2b6f4941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fa552332348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ec26f91af44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2fb57436644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dd2620da046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HUMLEBO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HUMLEBO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HUMLEBO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HUMLEBO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HUMLEBO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HUMLEBO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3 346 070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16 764 904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18 769 979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HUMLEBO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AANESEN JENS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HUMLEBO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Gislehellinga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HUMLEBO AS</a:t>
            </a:r>
          </a:p>
        </p:txBody>
      </p:sp>
    </p:spTree>
  </p:cSld>
  <p:clrMapOvr>
    <a:masterClrMapping xmlns:a="http://schemas.openxmlformats.org/drawingml/2006/main"/>
  </p:clrMapOvr>
</p:sld>
</file>