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3c4420a3254a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0720ff86534e39"/>
  </p:sldMasterIdLst>
  <p:sldIdLst>
    <p:sldId xmlns:r="http://schemas.openxmlformats.org/officeDocument/2006/relationships" id="256" r:id="Rdb7a1b040f7645ba"/>
    <p:sldId xmlns:r="http://schemas.openxmlformats.org/officeDocument/2006/relationships" id="257" r:id="R9fa9120200c64f2a"/>
    <p:sldId xmlns:r="http://schemas.openxmlformats.org/officeDocument/2006/relationships" id="258" r:id="R80d098ff091c4ee1"/>
    <p:sldId xmlns:r="http://schemas.openxmlformats.org/officeDocument/2006/relationships" id="259" r:id="R7d7ad0a9672b4b87"/>
    <p:sldId xmlns:r="http://schemas.openxmlformats.org/officeDocument/2006/relationships" id="260" r:id="R3da81791e7d740f7"/>
    <p:sldId xmlns:r="http://schemas.openxmlformats.org/officeDocument/2006/relationships" id="261" r:id="Rac312c8a85c24709"/>
    <p:sldId xmlns:r="http://schemas.openxmlformats.org/officeDocument/2006/relationships" id="262" r:id="R88b268155fdd4a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0720ff86534e39" /><Relationship Type="http://schemas.openxmlformats.org/officeDocument/2006/relationships/slide" Target="/ppt/slides/slide1.xml" Id="Rdb7a1b040f7645ba" /><Relationship Type="http://schemas.openxmlformats.org/officeDocument/2006/relationships/slide" Target="/ppt/slides/slide2.xml" Id="R9fa9120200c64f2a" /><Relationship Type="http://schemas.openxmlformats.org/officeDocument/2006/relationships/slide" Target="/ppt/slides/slide3.xml" Id="R80d098ff091c4ee1" /><Relationship Type="http://schemas.openxmlformats.org/officeDocument/2006/relationships/slide" Target="/ppt/slides/slide4.xml" Id="R7d7ad0a9672b4b87" /><Relationship Type="http://schemas.openxmlformats.org/officeDocument/2006/relationships/slide" Target="/ppt/slides/slide5.xml" Id="R3da81791e7d740f7" /><Relationship Type="http://schemas.openxmlformats.org/officeDocument/2006/relationships/slide" Target="/ppt/slides/slide6.xml" Id="Rac312c8a85c24709" /><Relationship Type="http://schemas.openxmlformats.org/officeDocument/2006/relationships/slide" Target="/ppt/slides/slide7.xml" Id="R88b268155fdd4a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b41502657748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d60e860b3c4615" /><Relationship Type="http://schemas.openxmlformats.org/officeDocument/2006/relationships/theme" Target="/ppt/slideMasters/theme/theme1.xml" Id="R1283ddb6f5c849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d60e860b3c46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7dcb699e7341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7f271603f045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a5cdb270834d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3b9034b8cd47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037062d78c42a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5611e5fcea4fe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9e08c1108d44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RAVI INVESTERING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RAVI INVESTERING AS ble etablert [år] og holder til i Hommelvik.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−2 087 130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−15 671 526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95 282 507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103 548 229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FJELLSETH IVAR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Havnevegen 289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7550 Hommelvik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989 190 814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