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aad05ace8a4dd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1923b1a11f2488d"/>
  </p:sldMasterIdLst>
  <p:sldIdLst>
    <p:sldId xmlns:r="http://schemas.openxmlformats.org/officeDocument/2006/relationships" id="256" r:id="R280a730b185644a6"/>
    <p:sldId xmlns:r="http://schemas.openxmlformats.org/officeDocument/2006/relationships" id="257" r:id="R93fda97ec9894de6"/>
    <p:sldId xmlns:r="http://schemas.openxmlformats.org/officeDocument/2006/relationships" id="258" r:id="R88856694432c4d98"/>
    <p:sldId xmlns:r="http://schemas.openxmlformats.org/officeDocument/2006/relationships" id="259" r:id="Rd6908d3b2cbe4c7a"/>
    <p:sldId xmlns:r="http://schemas.openxmlformats.org/officeDocument/2006/relationships" id="260" r:id="R73bd935afce1481c"/>
    <p:sldId xmlns:r="http://schemas.openxmlformats.org/officeDocument/2006/relationships" id="261" r:id="R32afb82e60af403b"/>
    <p:sldId xmlns:r="http://schemas.openxmlformats.org/officeDocument/2006/relationships" id="262" r:id="Rb1da1dbcd7fe41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923b1a11f2488d" /><Relationship Type="http://schemas.openxmlformats.org/officeDocument/2006/relationships/slide" Target="/ppt/slides/slide1.xml" Id="R280a730b185644a6" /><Relationship Type="http://schemas.openxmlformats.org/officeDocument/2006/relationships/slide" Target="/ppt/slides/slide2.xml" Id="R93fda97ec9894de6" /><Relationship Type="http://schemas.openxmlformats.org/officeDocument/2006/relationships/slide" Target="/ppt/slides/slide3.xml" Id="R88856694432c4d98" /><Relationship Type="http://schemas.openxmlformats.org/officeDocument/2006/relationships/slide" Target="/ppt/slides/slide4.xml" Id="Rd6908d3b2cbe4c7a" /><Relationship Type="http://schemas.openxmlformats.org/officeDocument/2006/relationships/slide" Target="/ppt/slides/slide5.xml" Id="R73bd935afce1481c" /><Relationship Type="http://schemas.openxmlformats.org/officeDocument/2006/relationships/slide" Target="/ppt/slides/slide6.xml" Id="R32afb82e60af403b" /><Relationship Type="http://schemas.openxmlformats.org/officeDocument/2006/relationships/slide" Target="/ppt/slides/slide7.xml" Id="Rb1da1dbcd7fe41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d4c6efbee04a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108b6c695468b" /><Relationship Type="http://schemas.openxmlformats.org/officeDocument/2006/relationships/theme" Target="/ppt/slideMasters/theme/theme1.xml" Id="R651fe73bbf3e4c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6e108b6c69546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367822bea44f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f8e38bcc94ed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e00bb9e2c3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09585dd5a64c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ec1ec58ad84c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9f533a58af43b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37c72ea65b4b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KIRKESTUEN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KIRKESTUEN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−1 544 466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10 626 405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139 181 373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139 542 109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CHRISTIAN KIRKESTUEN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Huk aveny 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989 190 032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KIRKESTUEN INVEST AS</a:t>
            </a:r>
          </a:p>
        </p:txBody>
      </p:sp>
    </p:spTree>
  </p:cSld>
  <p:clrMapOvr>
    <a:masterClrMapping xmlns:a="http://schemas.openxmlformats.org/drawingml/2006/main"/>
  </p:clrMapOvr>
</p:sld>
</file>