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162254756742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d93926ed164aaf"/>
  </p:sldMasterIdLst>
  <p:sldIdLst>
    <p:sldId xmlns:r="http://schemas.openxmlformats.org/officeDocument/2006/relationships" id="256" r:id="R7832c3c51de843fa"/>
    <p:sldId xmlns:r="http://schemas.openxmlformats.org/officeDocument/2006/relationships" id="257" r:id="Rddee0505e137482c"/>
    <p:sldId xmlns:r="http://schemas.openxmlformats.org/officeDocument/2006/relationships" id="258" r:id="R782a60b38d72424d"/>
    <p:sldId xmlns:r="http://schemas.openxmlformats.org/officeDocument/2006/relationships" id="259" r:id="Re3aea1ad4cc644d8"/>
    <p:sldId xmlns:r="http://schemas.openxmlformats.org/officeDocument/2006/relationships" id="260" r:id="R26d5ef42db3f4d8f"/>
    <p:sldId xmlns:r="http://schemas.openxmlformats.org/officeDocument/2006/relationships" id="261" r:id="Rc5c6aaa32a4e4e56"/>
    <p:sldId xmlns:r="http://schemas.openxmlformats.org/officeDocument/2006/relationships" id="262" r:id="R0f8eb777111b44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d93926ed164aaf" /><Relationship Type="http://schemas.openxmlformats.org/officeDocument/2006/relationships/slide" Target="/ppt/slides/slide1.xml" Id="R7832c3c51de843fa" /><Relationship Type="http://schemas.openxmlformats.org/officeDocument/2006/relationships/slide" Target="/ppt/slides/slide2.xml" Id="Rddee0505e137482c" /><Relationship Type="http://schemas.openxmlformats.org/officeDocument/2006/relationships/slide" Target="/ppt/slides/slide3.xml" Id="R782a60b38d72424d" /><Relationship Type="http://schemas.openxmlformats.org/officeDocument/2006/relationships/slide" Target="/ppt/slides/slide4.xml" Id="Re3aea1ad4cc644d8" /><Relationship Type="http://schemas.openxmlformats.org/officeDocument/2006/relationships/slide" Target="/ppt/slides/slide5.xml" Id="R26d5ef42db3f4d8f" /><Relationship Type="http://schemas.openxmlformats.org/officeDocument/2006/relationships/slide" Target="/ppt/slides/slide6.xml" Id="Rc5c6aaa32a4e4e56" /><Relationship Type="http://schemas.openxmlformats.org/officeDocument/2006/relationships/slide" Target="/ppt/slides/slide7.xml" Id="R0f8eb777111b44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e4ddb417504b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da5d4dbb943a7" /><Relationship Type="http://schemas.openxmlformats.org/officeDocument/2006/relationships/theme" Target="/ppt/slideMasters/theme/theme1.xml" Id="R079f19d279a54f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7da5d4dbb943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dd418f9794a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fe5e92cab4d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d360d162540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a53b2613943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06409811e4b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a2f27f4f24f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4e4c032d24e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KIRKESTUEN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KIRKESTUEN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KIRKESTUEN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KIRKESTUEN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KIRKESTUEN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KIRKESTUEN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−338 366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13 935 002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128 554 968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129 244 397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KIRKESTUEN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KIRKESTUEN OLE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KIRKESTUEN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Huk aveny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KIRKESTUEN INVEST AS</a:t>
            </a:r>
          </a:p>
        </p:txBody>
      </p:sp>
    </p:spTree>
  </p:cSld>
  <p:clrMapOvr>
    <a:masterClrMapping xmlns:a="http://schemas.openxmlformats.org/drawingml/2006/main"/>
  </p:clrMapOvr>
</p:sld>
</file>