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3892dad99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2c98a9dae84ecd"/>
  </p:sldMasterIdLst>
  <p:sldIdLst>
    <p:sldId xmlns:r="http://schemas.openxmlformats.org/officeDocument/2006/relationships" id="256" r:id="R8699c5f455bc455a"/>
    <p:sldId xmlns:r="http://schemas.openxmlformats.org/officeDocument/2006/relationships" id="257" r:id="R869ae4a9b6514948"/>
    <p:sldId xmlns:r="http://schemas.openxmlformats.org/officeDocument/2006/relationships" id="258" r:id="R16588c22308e406c"/>
    <p:sldId xmlns:r="http://schemas.openxmlformats.org/officeDocument/2006/relationships" id="259" r:id="Red15bda03da34d29"/>
    <p:sldId xmlns:r="http://schemas.openxmlformats.org/officeDocument/2006/relationships" id="260" r:id="Ra9c32a7e4e314e88"/>
    <p:sldId xmlns:r="http://schemas.openxmlformats.org/officeDocument/2006/relationships" id="261" r:id="Rf6bb7c998537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c98a9dae84ecd" /><Relationship Type="http://schemas.openxmlformats.org/officeDocument/2006/relationships/slide" Target="/ppt/slides/slide1.xml" Id="R8699c5f455bc455a" /><Relationship Type="http://schemas.openxmlformats.org/officeDocument/2006/relationships/slide" Target="/ppt/slides/slide2.xml" Id="R869ae4a9b6514948" /><Relationship Type="http://schemas.openxmlformats.org/officeDocument/2006/relationships/slide" Target="/ppt/slides/slide3.xml" Id="R16588c22308e406c" /><Relationship Type="http://schemas.openxmlformats.org/officeDocument/2006/relationships/slide" Target="/ppt/slides/slide4.xml" Id="Red15bda03da34d29" /><Relationship Type="http://schemas.openxmlformats.org/officeDocument/2006/relationships/slide" Target="/ppt/slides/slide5.xml" Id="Ra9c32a7e4e314e88" /><Relationship Type="http://schemas.openxmlformats.org/officeDocument/2006/relationships/slide" Target="/ppt/slides/slide6.xml" Id="Rf6bb7c998537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d9bef01704f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7abdd81fc4fc0" /><Relationship Type="http://schemas.openxmlformats.org/officeDocument/2006/relationships/theme" Target="/ppt/slideMasters/theme/theme1.xml" Id="R284a1a584de8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f7abdd81fc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3df1a7186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a098ef60a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e211166a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faf4148d6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0d2045d5e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263d57e08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LOMHEIM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LOMHEIM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Lyngmo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68 44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dag@lomheim.no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LOMHEIM AS</a:t>
            </a:r>
          </a:p>
        </p:txBody>
      </p:sp>
    </p:spTree>
  </p:cSld>
  <p:clrMapOvr>
    <a:masterClrMapping xmlns:a="http://schemas.openxmlformats.org/drawingml/2006/main"/>
  </p:clrMapOvr>
</p:sld>
</file>