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a54d7f1b984e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65916ade034556"/>
  </p:sldMasterIdLst>
  <p:sldIdLst>
    <p:sldId xmlns:r="http://schemas.openxmlformats.org/officeDocument/2006/relationships" id="256" r:id="Rcb7da2a89ac94e72"/>
    <p:sldId xmlns:r="http://schemas.openxmlformats.org/officeDocument/2006/relationships" id="257" r:id="Re506c07d72ae47d1"/>
    <p:sldId xmlns:r="http://schemas.openxmlformats.org/officeDocument/2006/relationships" id="258" r:id="Rec6d3149f79b43ed"/>
    <p:sldId xmlns:r="http://schemas.openxmlformats.org/officeDocument/2006/relationships" id="259" r:id="R5d680db703984209"/>
    <p:sldId xmlns:r="http://schemas.openxmlformats.org/officeDocument/2006/relationships" id="260" r:id="Rbf75bc808c484539"/>
    <p:sldId xmlns:r="http://schemas.openxmlformats.org/officeDocument/2006/relationships" id="261" r:id="R4ec41a5e6b004308"/>
    <p:sldId xmlns:r="http://schemas.openxmlformats.org/officeDocument/2006/relationships" id="262" r:id="R32858b102f484f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65916ade034556" /><Relationship Type="http://schemas.openxmlformats.org/officeDocument/2006/relationships/slide" Target="/ppt/slides/slide1.xml" Id="Rcb7da2a89ac94e72" /><Relationship Type="http://schemas.openxmlformats.org/officeDocument/2006/relationships/slide" Target="/ppt/slides/slide2.xml" Id="Re506c07d72ae47d1" /><Relationship Type="http://schemas.openxmlformats.org/officeDocument/2006/relationships/slide" Target="/ppt/slides/slide3.xml" Id="Rec6d3149f79b43ed" /><Relationship Type="http://schemas.openxmlformats.org/officeDocument/2006/relationships/slide" Target="/ppt/slides/slide4.xml" Id="R5d680db703984209" /><Relationship Type="http://schemas.openxmlformats.org/officeDocument/2006/relationships/slide" Target="/ppt/slides/slide5.xml" Id="Rbf75bc808c484539" /><Relationship Type="http://schemas.openxmlformats.org/officeDocument/2006/relationships/slide" Target="/ppt/slides/slide6.xml" Id="R4ec41a5e6b004308" /><Relationship Type="http://schemas.openxmlformats.org/officeDocument/2006/relationships/slide" Target="/ppt/slides/slide7.xml" Id="R32858b102f484f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9778dd1bee49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ccbc2b65844af" /><Relationship Type="http://schemas.openxmlformats.org/officeDocument/2006/relationships/theme" Target="/ppt/slideMasters/theme/theme1.xml" Id="R64669b2ba1d349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6ccbc2b65844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4d0d0dcab4a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e4bd5318a40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e76e2964e4c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c854402494e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a74fe604d4c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eff037adf40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62b7a1f2c45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CODEX ADVOKAT TRONDHEIM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CODEX ADVOKAT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CODEX ADVOKAT TRONDHEIM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CODEX ADVOKAT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CODEX ADVOKAT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CODEX ADVOKAT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585 854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−346 891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349 265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1 610 098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3 680 232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CODEX ADVOKAT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CRETO-GRUPPEN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CODEX ADVOKAT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989 189 441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CODEX ADVOKAT TRONDHEIM AS</a:t>
            </a:r>
          </a:p>
        </p:txBody>
      </p:sp>
    </p:spTree>
  </p:cSld>
  <p:clrMapOvr>
    <a:masterClrMapping xmlns:a="http://schemas.openxmlformats.org/drawingml/2006/main"/>
  </p:clrMapOvr>
</p:sld>
</file>