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8140136867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56c339139d47ae"/>
  </p:sldMasterIdLst>
  <p:sldIdLst>
    <p:sldId xmlns:r="http://schemas.openxmlformats.org/officeDocument/2006/relationships" id="256" r:id="R08b1eb37fa6d44f8"/>
    <p:sldId xmlns:r="http://schemas.openxmlformats.org/officeDocument/2006/relationships" id="257" r:id="Raee0731e8a06439b"/>
    <p:sldId xmlns:r="http://schemas.openxmlformats.org/officeDocument/2006/relationships" id="258" r:id="R21d4654755294e77"/>
    <p:sldId xmlns:r="http://schemas.openxmlformats.org/officeDocument/2006/relationships" id="259" r:id="Rf0294a47ea9f4eba"/>
    <p:sldId xmlns:r="http://schemas.openxmlformats.org/officeDocument/2006/relationships" id="260" r:id="R2dec9d9563944cf1"/>
    <p:sldId xmlns:r="http://schemas.openxmlformats.org/officeDocument/2006/relationships" id="261" r:id="Rfcbee9210891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6c339139d47ae" /><Relationship Type="http://schemas.openxmlformats.org/officeDocument/2006/relationships/slide" Target="/ppt/slides/slide1.xml" Id="R08b1eb37fa6d44f8" /><Relationship Type="http://schemas.openxmlformats.org/officeDocument/2006/relationships/slide" Target="/ppt/slides/slide2.xml" Id="Raee0731e8a06439b" /><Relationship Type="http://schemas.openxmlformats.org/officeDocument/2006/relationships/slide" Target="/ppt/slides/slide3.xml" Id="R21d4654755294e77" /><Relationship Type="http://schemas.openxmlformats.org/officeDocument/2006/relationships/slide" Target="/ppt/slides/slide4.xml" Id="Rf0294a47ea9f4eba" /><Relationship Type="http://schemas.openxmlformats.org/officeDocument/2006/relationships/slide" Target="/ppt/slides/slide5.xml" Id="R2dec9d9563944cf1" /><Relationship Type="http://schemas.openxmlformats.org/officeDocument/2006/relationships/slide" Target="/ppt/slides/slide6.xml" Id="Rfcbee9210891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6b4aad445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5184939a046de" /><Relationship Type="http://schemas.openxmlformats.org/officeDocument/2006/relationships/theme" Target="/ppt/slideMasters/theme/theme1.xml" Id="Rb0b0d1e6b24d49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5184939a0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05afad952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12525adfa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b32d8c9af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08797feb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72868c155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285b4efd2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INVEST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BØYGAARD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Tuppeskogen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baard@elektroservice-hallingdal.no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INVEST AS</a:t>
            </a:r>
          </a:p>
        </p:txBody>
      </p:sp>
    </p:spTree>
  </p:cSld>
  <p:clrMapOvr>
    <a:masterClrMapping xmlns:a="http://schemas.openxmlformats.org/drawingml/2006/main"/>
  </p:clrMapOvr>
</p:sld>
</file>