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f3845633e247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f64b8797654815"/>
  </p:sldMasterIdLst>
  <p:sldIdLst>
    <p:sldId xmlns:r="http://schemas.openxmlformats.org/officeDocument/2006/relationships" id="256" r:id="Re00c1ac5b30648ad"/>
    <p:sldId xmlns:r="http://schemas.openxmlformats.org/officeDocument/2006/relationships" id="257" r:id="Raac0b3a897024e92"/>
    <p:sldId xmlns:r="http://schemas.openxmlformats.org/officeDocument/2006/relationships" id="258" r:id="R9ed9b74ee0d24ef0"/>
    <p:sldId xmlns:r="http://schemas.openxmlformats.org/officeDocument/2006/relationships" id="259" r:id="Re0ca318e7f234828"/>
    <p:sldId xmlns:r="http://schemas.openxmlformats.org/officeDocument/2006/relationships" id="260" r:id="R55fe1cf4a95a41d5"/>
    <p:sldId xmlns:r="http://schemas.openxmlformats.org/officeDocument/2006/relationships" id="261" r:id="R74c6b98c7ec84964"/>
    <p:sldId xmlns:r="http://schemas.openxmlformats.org/officeDocument/2006/relationships" id="262" r:id="R69ef45267d5a4b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64b8797654815" /><Relationship Type="http://schemas.openxmlformats.org/officeDocument/2006/relationships/slide" Target="/ppt/slides/slide1.xml" Id="Re00c1ac5b30648ad" /><Relationship Type="http://schemas.openxmlformats.org/officeDocument/2006/relationships/slide" Target="/ppt/slides/slide2.xml" Id="Raac0b3a897024e92" /><Relationship Type="http://schemas.openxmlformats.org/officeDocument/2006/relationships/slide" Target="/ppt/slides/slide3.xml" Id="R9ed9b74ee0d24ef0" /><Relationship Type="http://schemas.openxmlformats.org/officeDocument/2006/relationships/slide" Target="/ppt/slides/slide4.xml" Id="Re0ca318e7f234828" /><Relationship Type="http://schemas.openxmlformats.org/officeDocument/2006/relationships/slide" Target="/ppt/slides/slide5.xml" Id="R55fe1cf4a95a41d5" /><Relationship Type="http://schemas.openxmlformats.org/officeDocument/2006/relationships/slide" Target="/ppt/slides/slide6.xml" Id="R74c6b98c7ec84964" /><Relationship Type="http://schemas.openxmlformats.org/officeDocument/2006/relationships/slide" Target="/ppt/slides/slide7.xml" Id="R69ef45267d5a4b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2cff34557d43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c1e0b31e849a7" /><Relationship Type="http://schemas.openxmlformats.org/officeDocument/2006/relationships/theme" Target="/ppt/slideMasters/theme/theme1.xml" Id="R97ebe931af5240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2c1e0b31e849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7bfe9fc6a4d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943f3d29a44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1fb3eefc745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1610339754c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48033572642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300b1b9fd45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5fe5c2fd844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1 804 913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1 808 011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NILSEN-NYGAARD ANNA-H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NILSEN-NYGAARD MAREN-E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989 188 739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