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15383d0e9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645c45ddb4688"/>
  </p:sldMasterIdLst>
  <p:sldIdLst>
    <p:sldId xmlns:r="http://schemas.openxmlformats.org/officeDocument/2006/relationships" id="256" r:id="R6b2fcd4b1fec44ab"/>
    <p:sldId xmlns:r="http://schemas.openxmlformats.org/officeDocument/2006/relationships" id="257" r:id="R692987833c284aa6"/>
    <p:sldId xmlns:r="http://schemas.openxmlformats.org/officeDocument/2006/relationships" id="258" r:id="Rf6f60db5d30649db"/>
    <p:sldId xmlns:r="http://schemas.openxmlformats.org/officeDocument/2006/relationships" id="259" r:id="Refb9a55cc1c44baa"/>
    <p:sldId xmlns:r="http://schemas.openxmlformats.org/officeDocument/2006/relationships" id="260" r:id="R1229de6ce5824cec"/>
    <p:sldId xmlns:r="http://schemas.openxmlformats.org/officeDocument/2006/relationships" id="261" r:id="Ree5886d0ab5c47f3"/>
    <p:sldId xmlns:r="http://schemas.openxmlformats.org/officeDocument/2006/relationships" id="262" r:id="R7ae1d15d7662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645c45ddb4688" /><Relationship Type="http://schemas.openxmlformats.org/officeDocument/2006/relationships/slide" Target="/ppt/slides/slide1.xml" Id="R6b2fcd4b1fec44ab" /><Relationship Type="http://schemas.openxmlformats.org/officeDocument/2006/relationships/slide" Target="/ppt/slides/slide2.xml" Id="R692987833c284aa6" /><Relationship Type="http://schemas.openxmlformats.org/officeDocument/2006/relationships/slide" Target="/ppt/slides/slide3.xml" Id="Rf6f60db5d30649db" /><Relationship Type="http://schemas.openxmlformats.org/officeDocument/2006/relationships/slide" Target="/ppt/slides/slide4.xml" Id="Refb9a55cc1c44baa" /><Relationship Type="http://schemas.openxmlformats.org/officeDocument/2006/relationships/slide" Target="/ppt/slides/slide5.xml" Id="R1229de6ce5824cec" /><Relationship Type="http://schemas.openxmlformats.org/officeDocument/2006/relationships/slide" Target="/ppt/slides/slide6.xml" Id="Ree5886d0ab5c47f3" /><Relationship Type="http://schemas.openxmlformats.org/officeDocument/2006/relationships/slide" Target="/ppt/slides/slide7.xml" Id="R7ae1d15d7662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185737ea4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828487ff4463" /><Relationship Type="http://schemas.openxmlformats.org/officeDocument/2006/relationships/theme" Target="/ppt/slideMasters/theme/theme1.xml" Id="R6729de161b08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5828487ff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1d5ce6c89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b1b3c0253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d4330b3e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5b289aa0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a1395e33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25c4c2d1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d5327c34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DOVLAND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13 451 509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13 615 355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DOVLAND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DOVLAND HOLDING AS</a:t>
            </a:r>
          </a:p>
        </p:txBody>
      </p:sp>
    </p:spTree>
  </p:cSld>
  <p:clrMapOvr>
    <a:masterClrMapping xmlns:a="http://schemas.openxmlformats.org/drawingml/2006/main"/>
  </p:clrMapOvr>
</p:sld>
</file>