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38e22c5a9d45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e87ce90b5b436d"/>
  </p:sldMasterIdLst>
  <p:sldIdLst>
    <p:sldId xmlns:r="http://schemas.openxmlformats.org/officeDocument/2006/relationships" id="256" r:id="R01685e0b14c44235"/>
    <p:sldId xmlns:r="http://schemas.openxmlformats.org/officeDocument/2006/relationships" id="257" r:id="Rfed671e309f14e3f"/>
    <p:sldId xmlns:r="http://schemas.openxmlformats.org/officeDocument/2006/relationships" id="258" r:id="R58ee1308d7534791"/>
    <p:sldId xmlns:r="http://schemas.openxmlformats.org/officeDocument/2006/relationships" id="259" r:id="R39556b9286334e78"/>
    <p:sldId xmlns:r="http://schemas.openxmlformats.org/officeDocument/2006/relationships" id="260" r:id="Rb3c10728727144d1"/>
    <p:sldId xmlns:r="http://schemas.openxmlformats.org/officeDocument/2006/relationships" id="261" r:id="R4e09746818484d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e87ce90b5b436d" /><Relationship Type="http://schemas.openxmlformats.org/officeDocument/2006/relationships/slide" Target="/ppt/slides/slide1.xml" Id="R01685e0b14c44235" /><Relationship Type="http://schemas.openxmlformats.org/officeDocument/2006/relationships/slide" Target="/ppt/slides/slide2.xml" Id="Rfed671e309f14e3f" /><Relationship Type="http://schemas.openxmlformats.org/officeDocument/2006/relationships/slide" Target="/ppt/slides/slide3.xml" Id="R58ee1308d7534791" /><Relationship Type="http://schemas.openxmlformats.org/officeDocument/2006/relationships/slide" Target="/ppt/slides/slide4.xml" Id="R39556b9286334e78" /><Relationship Type="http://schemas.openxmlformats.org/officeDocument/2006/relationships/slide" Target="/ppt/slides/slide5.xml" Id="Rb3c10728727144d1" /><Relationship Type="http://schemas.openxmlformats.org/officeDocument/2006/relationships/slide" Target="/ppt/slides/slide6.xml" Id="R4e09746818484d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62b290dda45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4d100f2db4768" /><Relationship Type="http://schemas.openxmlformats.org/officeDocument/2006/relationships/theme" Target="/ppt/slideMasters/theme/theme1.xml" Id="R2805068580fa42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e4d100f2db47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600a8af5241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99753ea9142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8dc07ab424f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5cdd87ed145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8e9a759244a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8894a636446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ADEL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ADEL HOLDING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ADEL IVERSEN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Tollbubakken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1444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989 188 151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ADEL HOLDING AS</a:t>
            </a:r>
          </a:p>
        </p:txBody>
      </p:sp>
    </p:spTree>
  </p:cSld>
  <p:clrMapOvr>
    <a:masterClrMapping xmlns:a="http://schemas.openxmlformats.org/drawingml/2006/main"/>
  </p:clrMapOvr>
</p:sld>
</file>