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7efde451c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96e0039fa44c85"/>
  </p:sldMasterIdLst>
  <p:sldIdLst>
    <p:sldId xmlns:r="http://schemas.openxmlformats.org/officeDocument/2006/relationships" id="256" r:id="Re7cb2c7353704c0e"/>
    <p:sldId xmlns:r="http://schemas.openxmlformats.org/officeDocument/2006/relationships" id="257" r:id="R08eaa4685e544678"/>
    <p:sldId xmlns:r="http://schemas.openxmlformats.org/officeDocument/2006/relationships" id="258" r:id="Rb2010a6d127f49ff"/>
    <p:sldId xmlns:r="http://schemas.openxmlformats.org/officeDocument/2006/relationships" id="259" r:id="R45ef7ac28a4e4f51"/>
    <p:sldId xmlns:r="http://schemas.openxmlformats.org/officeDocument/2006/relationships" id="260" r:id="R16d40ddbbeb1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6e0039fa44c85" /><Relationship Type="http://schemas.openxmlformats.org/officeDocument/2006/relationships/slide" Target="/ppt/slides/slide1.xml" Id="Re7cb2c7353704c0e" /><Relationship Type="http://schemas.openxmlformats.org/officeDocument/2006/relationships/slide" Target="/ppt/slides/slide2.xml" Id="R08eaa4685e544678" /><Relationship Type="http://schemas.openxmlformats.org/officeDocument/2006/relationships/slide" Target="/ppt/slides/slide3.xml" Id="Rb2010a6d127f49ff" /><Relationship Type="http://schemas.openxmlformats.org/officeDocument/2006/relationships/slide" Target="/ppt/slides/slide4.xml" Id="R45ef7ac28a4e4f51" /><Relationship Type="http://schemas.openxmlformats.org/officeDocument/2006/relationships/slide" Target="/ppt/slides/slide5.xml" Id="R16d40ddbbeb1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693a557644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bedc53ddd458b" /><Relationship Type="http://schemas.openxmlformats.org/officeDocument/2006/relationships/theme" Target="/ppt/slideMasters/theme/theme1.xml" Id="R7ae79c2ad3d9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1bedc53ddd45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42ec0e4ec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9fb390d04d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6a1b0925e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fbfa3f5a9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22c5325cc43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TANKE SVILANDSGATE 73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 SVILANDSGATE 73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TANKE SVILANDSGATE 73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 SVILANDSGATE 73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 SVILANDSGATE 73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 SVILANDSGATE 73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989 187 791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 SVILANDSGATE 73 AS</a:t>
            </a:r>
          </a:p>
        </p:txBody>
      </p:sp>
    </p:spTree>
  </p:cSld>
  <p:clrMapOvr>
    <a:masterClrMapping xmlns:a="http://schemas.openxmlformats.org/drawingml/2006/main"/>
  </p:clrMapOvr>
</p:sld>
</file>