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5f82b19f76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267f1e4b946c8"/>
  </p:sldMasterIdLst>
  <p:sldIdLst>
    <p:sldId xmlns:r="http://schemas.openxmlformats.org/officeDocument/2006/relationships" id="256" r:id="R8ee27140703249f8"/>
    <p:sldId xmlns:r="http://schemas.openxmlformats.org/officeDocument/2006/relationships" id="257" r:id="Ra8a2f6d27db7468c"/>
    <p:sldId xmlns:r="http://schemas.openxmlformats.org/officeDocument/2006/relationships" id="258" r:id="Rc1e7f4d0ba8c42ad"/>
    <p:sldId xmlns:r="http://schemas.openxmlformats.org/officeDocument/2006/relationships" id="259" r:id="R5b0be5c752634da1"/>
    <p:sldId xmlns:r="http://schemas.openxmlformats.org/officeDocument/2006/relationships" id="260" r:id="R8f8efd9ffe284c0e"/>
    <p:sldId xmlns:r="http://schemas.openxmlformats.org/officeDocument/2006/relationships" id="261" r:id="Rf35be57141e24b26"/>
    <p:sldId xmlns:r="http://schemas.openxmlformats.org/officeDocument/2006/relationships" id="262" r:id="Rff78e5108b62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267f1e4b946c8" /><Relationship Type="http://schemas.openxmlformats.org/officeDocument/2006/relationships/slide" Target="/ppt/slides/slide1.xml" Id="R8ee27140703249f8" /><Relationship Type="http://schemas.openxmlformats.org/officeDocument/2006/relationships/slide" Target="/ppt/slides/slide2.xml" Id="Ra8a2f6d27db7468c" /><Relationship Type="http://schemas.openxmlformats.org/officeDocument/2006/relationships/slide" Target="/ppt/slides/slide3.xml" Id="Rc1e7f4d0ba8c42ad" /><Relationship Type="http://schemas.openxmlformats.org/officeDocument/2006/relationships/slide" Target="/ppt/slides/slide4.xml" Id="R5b0be5c752634da1" /><Relationship Type="http://schemas.openxmlformats.org/officeDocument/2006/relationships/slide" Target="/ppt/slides/slide5.xml" Id="R8f8efd9ffe284c0e" /><Relationship Type="http://schemas.openxmlformats.org/officeDocument/2006/relationships/slide" Target="/ppt/slides/slide6.xml" Id="Rf35be57141e24b26" /><Relationship Type="http://schemas.openxmlformats.org/officeDocument/2006/relationships/slide" Target="/ppt/slides/slide7.xml" Id="Rff78e5108b62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b3847be2f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07ef9eeb8453d" /><Relationship Type="http://schemas.openxmlformats.org/officeDocument/2006/relationships/theme" Target="/ppt/slideMasters/theme/theme1.xml" Id="Rf14406d17963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c07ef9eeb8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674010c68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e86b1e5dc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8b89105c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6bb4bcd31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fe39fb336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197bf6fcd45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5ebf9ef20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SMN HOLDING AS ble etablert [år] og holder til i Flatåsen.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411 282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NYRØNNING SVERRE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M. Nyrønning, Nedre Flatåsveg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7099 Flatåsen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989 187 775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SMN HOLDING AS</a:t>
            </a:r>
          </a:p>
        </p:txBody>
      </p:sp>
    </p:spTree>
  </p:cSld>
  <p:clrMapOvr>
    <a:masterClrMapping xmlns:a="http://schemas.openxmlformats.org/drawingml/2006/main"/>
  </p:clrMapOvr>
</p:sld>
</file>