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3f5b73438c45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7941b95be04a99"/>
  </p:sldMasterIdLst>
  <p:sldIdLst>
    <p:sldId xmlns:r="http://schemas.openxmlformats.org/officeDocument/2006/relationships" id="256" r:id="R599391eb96364936"/>
    <p:sldId xmlns:r="http://schemas.openxmlformats.org/officeDocument/2006/relationships" id="257" r:id="R75b74abd9db242a8"/>
    <p:sldId xmlns:r="http://schemas.openxmlformats.org/officeDocument/2006/relationships" id="258" r:id="Rfde7f182919a44a8"/>
    <p:sldId xmlns:r="http://schemas.openxmlformats.org/officeDocument/2006/relationships" id="259" r:id="R9a602b7d9af44f45"/>
    <p:sldId xmlns:r="http://schemas.openxmlformats.org/officeDocument/2006/relationships" id="260" r:id="R388273c7cc0c4c02"/>
    <p:sldId xmlns:r="http://schemas.openxmlformats.org/officeDocument/2006/relationships" id="261" r:id="Re8b83c2f74c441ac"/>
    <p:sldId xmlns:r="http://schemas.openxmlformats.org/officeDocument/2006/relationships" id="262" r:id="R07f88d308fc84f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7941b95be04a99" /><Relationship Type="http://schemas.openxmlformats.org/officeDocument/2006/relationships/slide" Target="/ppt/slides/slide1.xml" Id="R599391eb96364936" /><Relationship Type="http://schemas.openxmlformats.org/officeDocument/2006/relationships/slide" Target="/ppt/slides/slide2.xml" Id="R75b74abd9db242a8" /><Relationship Type="http://schemas.openxmlformats.org/officeDocument/2006/relationships/slide" Target="/ppt/slides/slide3.xml" Id="Rfde7f182919a44a8" /><Relationship Type="http://schemas.openxmlformats.org/officeDocument/2006/relationships/slide" Target="/ppt/slides/slide4.xml" Id="R9a602b7d9af44f45" /><Relationship Type="http://schemas.openxmlformats.org/officeDocument/2006/relationships/slide" Target="/ppt/slides/slide5.xml" Id="R388273c7cc0c4c02" /><Relationship Type="http://schemas.openxmlformats.org/officeDocument/2006/relationships/slide" Target="/ppt/slides/slide6.xml" Id="Re8b83c2f74c441ac" /><Relationship Type="http://schemas.openxmlformats.org/officeDocument/2006/relationships/slide" Target="/ppt/slides/slide7.xml" Id="R07f88d308fc84f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b5c885de2f48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0a0fddc9944f6" /><Relationship Type="http://schemas.openxmlformats.org/officeDocument/2006/relationships/theme" Target="/ppt/slideMasters/theme/theme1.xml" Id="R6bb8d301826e4b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70a0fddc9944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05331c1bc48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c096cda9043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718eb79da4b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50850e5b449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d6a257fab4b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c8eaecc9543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5845b5c4241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S.A.S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S.A.S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S.A.S INVEST AS ble etablert [år] og holder til i Sandane.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S.A.S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S.A.S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S.A.S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2 217 823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801 684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504 600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4 517 372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7 442 211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S.A.S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ARNE SUNDE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S.A.S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Teina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6823 Sandane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989 187 015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S.A.S INVEST AS</a:t>
            </a:r>
          </a:p>
        </p:txBody>
      </p:sp>
    </p:spTree>
  </p:cSld>
  <p:clrMapOvr>
    <a:masterClrMapping xmlns:a="http://schemas.openxmlformats.org/drawingml/2006/main"/>
  </p:clrMapOvr>
</p:sld>
</file>