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cfdd7c3a3f4e9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0af7f501ce4c62"/>
  </p:sldMasterIdLst>
  <p:sldIdLst>
    <p:sldId xmlns:r="http://schemas.openxmlformats.org/officeDocument/2006/relationships" id="256" r:id="Rb10115bd62014851"/>
    <p:sldId xmlns:r="http://schemas.openxmlformats.org/officeDocument/2006/relationships" id="257" r:id="R7d2d00b9cdb14a46"/>
    <p:sldId xmlns:r="http://schemas.openxmlformats.org/officeDocument/2006/relationships" id="258" r:id="R16673aa05dae4e37"/>
    <p:sldId xmlns:r="http://schemas.openxmlformats.org/officeDocument/2006/relationships" id="259" r:id="R1a8b557de7d340a9"/>
    <p:sldId xmlns:r="http://schemas.openxmlformats.org/officeDocument/2006/relationships" id="260" r:id="R91f1957e34a043cc"/>
    <p:sldId xmlns:r="http://schemas.openxmlformats.org/officeDocument/2006/relationships" id="261" r:id="Rcf74bbcf34684b64"/>
    <p:sldId xmlns:r="http://schemas.openxmlformats.org/officeDocument/2006/relationships" id="262" r:id="R550d4dc0a35e485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0af7f501ce4c62" /><Relationship Type="http://schemas.openxmlformats.org/officeDocument/2006/relationships/slide" Target="/ppt/slides/slide1.xml" Id="Rb10115bd62014851" /><Relationship Type="http://schemas.openxmlformats.org/officeDocument/2006/relationships/slide" Target="/ppt/slides/slide2.xml" Id="R7d2d00b9cdb14a46" /><Relationship Type="http://schemas.openxmlformats.org/officeDocument/2006/relationships/slide" Target="/ppt/slides/slide3.xml" Id="R16673aa05dae4e37" /><Relationship Type="http://schemas.openxmlformats.org/officeDocument/2006/relationships/slide" Target="/ppt/slides/slide4.xml" Id="R1a8b557de7d340a9" /><Relationship Type="http://schemas.openxmlformats.org/officeDocument/2006/relationships/slide" Target="/ppt/slides/slide5.xml" Id="R91f1957e34a043cc" /><Relationship Type="http://schemas.openxmlformats.org/officeDocument/2006/relationships/slide" Target="/ppt/slides/slide6.xml" Id="Rcf74bbcf34684b64" /><Relationship Type="http://schemas.openxmlformats.org/officeDocument/2006/relationships/slide" Target="/ppt/slides/slide7.xml" Id="R550d4dc0a35e485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fc125949c94c5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ebb61cc7d45ce" /><Relationship Type="http://schemas.openxmlformats.org/officeDocument/2006/relationships/theme" Target="/ppt/slideMasters/theme/theme1.xml" Id="R22c59b6d13fa47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6ebb61cc7d45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916dab1b445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7b43f375b43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15644775648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0f853f50e4c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eacecc7eef4b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34b3345664f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0ddb6d1e08495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PATRICK GAFFNEY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PATRICK GAFFNEY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−26 400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GAFFNEY PATRICK WILLIAM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989 186 736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PATRICK GAFFNEY INVEST AS</a:t>
            </a:r>
          </a:p>
        </p:txBody>
      </p:sp>
    </p:spTree>
  </p:cSld>
  <p:clrMapOvr>
    <a:masterClrMapping xmlns:a="http://schemas.openxmlformats.org/drawingml/2006/main"/>
  </p:clrMapOvr>
</p:sld>
</file>