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7527d90fb43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e9cdd45b4d449b"/>
  </p:sldMasterIdLst>
  <p:sldIdLst>
    <p:sldId xmlns:r="http://schemas.openxmlformats.org/officeDocument/2006/relationships" id="256" r:id="R68fbdacc255f412a"/>
    <p:sldId xmlns:r="http://schemas.openxmlformats.org/officeDocument/2006/relationships" id="257" r:id="R043dbb2df7e44a88"/>
    <p:sldId xmlns:r="http://schemas.openxmlformats.org/officeDocument/2006/relationships" id="258" r:id="R2fcfa7d96df54a05"/>
    <p:sldId xmlns:r="http://schemas.openxmlformats.org/officeDocument/2006/relationships" id="259" r:id="Rc05b2b607712454f"/>
    <p:sldId xmlns:r="http://schemas.openxmlformats.org/officeDocument/2006/relationships" id="260" r:id="R86aedcf467824c22"/>
    <p:sldId xmlns:r="http://schemas.openxmlformats.org/officeDocument/2006/relationships" id="261" r:id="R4fa12242eaa0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9cdd45b4d449b" /><Relationship Type="http://schemas.openxmlformats.org/officeDocument/2006/relationships/slide" Target="/ppt/slides/slide1.xml" Id="R68fbdacc255f412a" /><Relationship Type="http://schemas.openxmlformats.org/officeDocument/2006/relationships/slide" Target="/ppt/slides/slide2.xml" Id="R043dbb2df7e44a88" /><Relationship Type="http://schemas.openxmlformats.org/officeDocument/2006/relationships/slide" Target="/ppt/slides/slide3.xml" Id="R2fcfa7d96df54a05" /><Relationship Type="http://schemas.openxmlformats.org/officeDocument/2006/relationships/slide" Target="/ppt/slides/slide4.xml" Id="Rc05b2b607712454f" /><Relationship Type="http://schemas.openxmlformats.org/officeDocument/2006/relationships/slide" Target="/ppt/slides/slide5.xml" Id="R86aedcf467824c22" /><Relationship Type="http://schemas.openxmlformats.org/officeDocument/2006/relationships/slide" Target="/ppt/slides/slide6.xml" Id="R4fa12242eaa0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bcd8b3dda41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c291a2e924b03" /><Relationship Type="http://schemas.openxmlformats.org/officeDocument/2006/relationships/theme" Target="/ppt/slideMasters/theme/theme1.xml" Id="R1e507294a89942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c291a2e92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5a3bfe7064a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d9fe27a70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a4c1320374c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70dae25ea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14920011b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f8129578b4f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LØKKEBERG HOLDING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LØKKEBERG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LØKKEBERG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LØKKEBERG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JEANETTE LØKKEBERG NØRGAARD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989 185 667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LØKKEBERG HOLDING AS</a:t>
            </a:r>
          </a:p>
        </p:txBody>
      </p:sp>
    </p:spTree>
  </p:cSld>
  <p:clrMapOvr>
    <a:masterClrMapping xmlns:a="http://schemas.openxmlformats.org/drawingml/2006/main"/>
  </p:clrMapOvr>
</p:sld>
</file>