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3be5afa89545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3141e727d44f8b"/>
  </p:sldMasterIdLst>
  <p:sldIdLst>
    <p:sldId xmlns:r="http://schemas.openxmlformats.org/officeDocument/2006/relationships" id="256" r:id="R8d649a008fc549e3"/>
    <p:sldId xmlns:r="http://schemas.openxmlformats.org/officeDocument/2006/relationships" id="257" r:id="R21b2e499ced449ea"/>
    <p:sldId xmlns:r="http://schemas.openxmlformats.org/officeDocument/2006/relationships" id="258" r:id="Rb80b7f8cf8404d83"/>
    <p:sldId xmlns:r="http://schemas.openxmlformats.org/officeDocument/2006/relationships" id="259" r:id="Rd06af75275034ee7"/>
    <p:sldId xmlns:r="http://schemas.openxmlformats.org/officeDocument/2006/relationships" id="260" r:id="R2eb1fe333d964171"/>
    <p:sldId xmlns:r="http://schemas.openxmlformats.org/officeDocument/2006/relationships" id="261" r:id="R455f6e5906c64da4"/>
    <p:sldId xmlns:r="http://schemas.openxmlformats.org/officeDocument/2006/relationships" id="262" r:id="R5a5298ac0d6645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3141e727d44f8b" /><Relationship Type="http://schemas.openxmlformats.org/officeDocument/2006/relationships/slide" Target="/ppt/slides/slide1.xml" Id="R8d649a008fc549e3" /><Relationship Type="http://schemas.openxmlformats.org/officeDocument/2006/relationships/slide" Target="/ppt/slides/slide2.xml" Id="R21b2e499ced449ea" /><Relationship Type="http://schemas.openxmlformats.org/officeDocument/2006/relationships/slide" Target="/ppt/slides/slide3.xml" Id="Rb80b7f8cf8404d83" /><Relationship Type="http://schemas.openxmlformats.org/officeDocument/2006/relationships/slide" Target="/ppt/slides/slide4.xml" Id="Rd06af75275034ee7" /><Relationship Type="http://schemas.openxmlformats.org/officeDocument/2006/relationships/slide" Target="/ppt/slides/slide5.xml" Id="R2eb1fe333d964171" /><Relationship Type="http://schemas.openxmlformats.org/officeDocument/2006/relationships/slide" Target="/ppt/slides/slide6.xml" Id="R455f6e5906c64da4" /><Relationship Type="http://schemas.openxmlformats.org/officeDocument/2006/relationships/slide" Target="/ppt/slides/slide7.xml" Id="R5a5298ac0d6645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fd1443a824c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558f945924de1" /><Relationship Type="http://schemas.openxmlformats.org/officeDocument/2006/relationships/theme" Target="/ppt/slideMasters/theme/theme1.xml" Id="R6d2b3f3fd98948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8558f945924d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16e6bd5994a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d786576fe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3cabdfe2f4b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7917e82f74a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c213b1f9f42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3195fa5be41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47fe9197a44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 &amp; 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&amp;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 &amp; J HOLDING AS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&amp;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&amp;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&amp;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131 757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382 700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382 700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&amp;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TOM-IVAR WAAGE JENSSEN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&amp;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Kroksteinåsen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989 185 659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 &amp; J HOLDING AS</a:t>
            </a:r>
          </a:p>
        </p:txBody>
      </p:sp>
    </p:spTree>
  </p:cSld>
  <p:clrMapOvr>
    <a:masterClrMapping xmlns:a="http://schemas.openxmlformats.org/drawingml/2006/main"/>
  </p:clrMapOvr>
</p:sld>
</file>