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2a80a1ca5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762ed6de4426a"/>
  </p:sldMasterIdLst>
  <p:sldIdLst>
    <p:sldId xmlns:r="http://schemas.openxmlformats.org/officeDocument/2006/relationships" id="256" r:id="R4b2ce285e47f4a7b"/>
    <p:sldId xmlns:r="http://schemas.openxmlformats.org/officeDocument/2006/relationships" id="257" r:id="Rbeb4727625814c62"/>
    <p:sldId xmlns:r="http://schemas.openxmlformats.org/officeDocument/2006/relationships" id="258" r:id="Ra7bee89ea8154d4a"/>
    <p:sldId xmlns:r="http://schemas.openxmlformats.org/officeDocument/2006/relationships" id="259" r:id="R3d8ca64d2ca640c5"/>
    <p:sldId xmlns:r="http://schemas.openxmlformats.org/officeDocument/2006/relationships" id="260" r:id="Rf8f2440a07e44f0f"/>
    <p:sldId xmlns:r="http://schemas.openxmlformats.org/officeDocument/2006/relationships" id="261" r:id="R607dee87d10f4b2e"/>
    <p:sldId xmlns:r="http://schemas.openxmlformats.org/officeDocument/2006/relationships" id="262" r:id="Rc8a041d52a81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762ed6de4426a" /><Relationship Type="http://schemas.openxmlformats.org/officeDocument/2006/relationships/slide" Target="/ppt/slides/slide1.xml" Id="R4b2ce285e47f4a7b" /><Relationship Type="http://schemas.openxmlformats.org/officeDocument/2006/relationships/slide" Target="/ppt/slides/slide2.xml" Id="Rbeb4727625814c62" /><Relationship Type="http://schemas.openxmlformats.org/officeDocument/2006/relationships/slide" Target="/ppt/slides/slide3.xml" Id="Ra7bee89ea8154d4a" /><Relationship Type="http://schemas.openxmlformats.org/officeDocument/2006/relationships/slide" Target="/ppt/slides/slide4.xml" Id="R3d8ca64d2ca640c5" /><Relationship Type="http://schemas.openxmlformats.org/officeDocument/2006/relationships/slide" Target="/ppt/slides/slide5.xml" Id="Rf8f2440a07e44f0f" /><Relationship Type="http://schemas.openxmlformats.org/officeDocument/2006/relationships/slide" Target="/ppt/slides/slide6.xml" Id="R607dee87d10f4b2e" /><Relationship Type="http://schemas.openxmlformats.org/officeDocument/2006/relationships/slide" Target="/ppt/slides/slide7.xml" Id="Rc8a041d52a81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d1e265e86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a555e5e51401e" /><Relationship Type="http://schemas.openxmlformats.org/officeDocument/2006/relationships/theme" Target="/ppt/slideMasters/theme/theme1.xml" Id="R1fd5c186bca7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a555e5e51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87ee6fb6f41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c84fed35c48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9d8ab248b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2b7e4215145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01be171b0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dd0f2af0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acce09f8743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LIDO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LIDO INVEST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11 394 772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LID THOMAS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LID THOMAS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Jaktlia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14 42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LIDO INVEST AS</a:t>
            </a:r>
          </a:p>
        </p:txBody>
      </p:sp>
    </p:spTree>
  </p:cSld>
  <p:clrMapOvr>
    <a:masterClrMapping xmlns:a="http://schemas.openxmlformats.org/drawingml/2006/main"/>
  </p:clrMapOvr>
</p:sld>
</file>