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58c9f61364d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f14141c4564c98"/>
  </p:sldMasterIdLst>
  <p:sldIdLst>
    <p:sldId xmlns:r="http://schemas.openxmlformats.org/officeDocument/2006/relationships" id="256" r:id="R7642e8cf9e654314"/>
    <p:sldId xmlns:r="http://schemas.openxmlformats.org/officeDocument/2006/relationships" id="257" r:id="R9f0da43476874877"/>
    <p:sldId xmlns:r="http://schemas.openxmlformats.org/officeDocument/2006/relationships" id="258" r:id="R047c53126aab4b20"/>
    <p:sldId xmlns:r="http://schemas.openxmlformats.org/officeDocument/2006/relationships" id="259" r:id="Rf834d6f1bf6d4259"/>
    <p:sldId xmlns:r="http://schemas.openxmlformats.org/officeDocument/2006/relationships" id="260" r:id="R58778d8c6ea54f36"/>
    <p:sldId xmlns:r="http://schemas.openxmlformats.org/officeDocument/2006/relationships" id="261" r:id="R14ca799ae7194f3f"/>
    <p:sldId xmlns:r="http://schemas.openxmlformats.org/officeDocument/2006/relationships" id="262" r:id="Raaca3aa80a19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14141c4564c98" /><Relationship Type="http://schemas.openxmlformats.org/officeDocument/2006/relationships/slide" Target="/ppt/slides/slide1.xml" Id="R7642e8cf9e654314" /><Relationship Type="http://schemas.openxmlformats.org/officeDocument/2006/relationships/slide" Target="/ppt/slides/slide2.xml" Id="R9f0da43476874877" /><Relationship Type="http://schemas.openxmlformats.org/officeDocument/2006/relationships/slide" Target="/ppt/slides/slide3.xml" Id="R047c53126aab4b20" /><Relationship Type="http://schemas.openxmlformats.org/officeDocument/2006/relationships/slide" Target="/ppt/slides/slide4.xml" Id="Rf834d6f1bf6d4259" /><Relationship Type="http://schemas.openxmlformats.org/officeDocument/2006/relationships/slide" Target="/ppt/slides/slide5.xml" Id="R58778d8c6ea54f36" /><Relationship Type="http://schemas.openxmlformats.org/officeDocument/2006/relationships/slide" Target="/ppt/slides/slide6.xml" Id="R14ca799ae7194f3f" /><Relationship Type="http://schemas.openxmlformats.org/officeDocument/2006/relationships/slide" Target="/ppt/slides/slide7.xml" Id="Raaca3aa80a19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e3352db1044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a20eed67d49f9" /><Relationship Type="http://schemas.openxmlformats.org/officeDocument/2006/relationships/theme" Target="/ppt/slideMasters/theme/theme1.xml" Id="Rd3b8a4cda7d341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0a20eed67d49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c13758ec847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ccbc689714a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ec7ed2a3a4b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5861b9230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14b13bfd742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d08b2117248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77e6bfe2149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IMB HOLDING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2 623 390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1 296 881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27 214 010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28 375 303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BENJAMINSEN KETIL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989 185 209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IMB HOLDING AS</a:t>
            </a:r>
          </a:p>
        </p:txBody>
      </p:sp>
    </p:spTree>
  </p:cSld>
  <p:clrMapOvr>
    <a:masterClrMapping xmlns:a="http://schemas.openxmlformats.org/drawingml/2006/main"/>
  </p:clrMapOvr>
</p:sld>
</file>