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86c5c81e1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88881c5994ff1"/>
  </p:sldMasterIdLst>
  <p:sldIdLst>
    <p:sldId xmlns:r="http://schemas.openxmlformats.org/officeDocument/2006/relationships" id="256" r:id="R1dd719fd7ea548c6"/>
    <p:sldId xmlns:r="http://schemas.openxmlformats.org/officeDocument/2006/relationships" id="257" r:id="Rf64920a4dd624eb8"/>
    <p:sldId xmlns:r="http://schemas.openxmlformats.org/officeDocument/2006/relationships" id="258" r:id="R7e736de01c524228"/>
    <p:sldId xmlns:r="http://schemas.openxmlformats.org/officeDocument/2006/relationships" id="259" r:id="R3278f6574c224e13"/>
    <p:sldId xmlns:r="http://schemas.openxmlformats.org/officeDocument/2006/relationships" id="260" r:id="Rc5e03957c2cb407d"/>
    <p:sldId xmlns:r="http://schemas.openxmlformats.org/officeDocument/2006/relationships" id="261" r:id="R7095f585da22429a"/>
    <p:sldId xmlns:r="http://schemas.openxmlformats.org/officeDocument/2006/relationships" id="262" r:id="R02609ce6782f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88881c5994ff1" /><Relationship Type="http://schemas.openxmlformats.org/officeDocument/2006/relationships/slide" Target="/ppt/slides/slide1.xml" Id="R1dd719fd7ea548c6" /><Relationship Type="http://schemas.openxmlformats.org/officeDocument/2006/relationships/slide" Target="/ppt/slides/slide2.xml" Id="Rf64920a4dd624eb8" /><Relationship Type="http://schemas.openxmlformats.org/officeDocument/2006/relationships/slide" Target="/ppt/slides/slide3.xml" Id="R7e736de01c524228" /><Relationship Type="http://schemas.openxmlformats.org/officeDocument/2006/relationships/slide" Target="/ppt/slides/slide4.xml" Id="R3278f6574c224e13" /><Relationship Type="http://schemas.openxmlformats.org/officeDocument/2006/relationships/slide" Target="/ppt/slides/slide5.xml" Id="Rc5e03957c2cb407d" /><Relationship Type="http://schemas.openxmlformats.org/officeDocument/2006/relationships/slide" Target="/ppt/slides/slide6.xml" Id="R7095f585da22429a" /><Relationship Type="http://schemas.openxmlformats.org/officeDocument/2006/relationships/slide" Target="/ppt/slides/slide7.xml" Id="R02609ce6782f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30c03630247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1c1ebfd30494b" /><Relationship Type="http://schemas.openxmlformats.org/officeDocument/2006/relationships/theme" Target="/ppt/slideMasters/theme/theme1.xml" Id="Raed8a4588940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1c1ebfd30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d2366fba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dae1048a8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ddf29486c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f35f03ec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093176a5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cf8ddb2a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99f781d0c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-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-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30 339 360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37 486 194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 THOMAS ARBO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- INVEST AS</a:t>
            </a:r>
          </a:p>
        </p:txBody>
      </p:sp>
    </p:spTree>
  </p:cSld>
  <p:clrMapOvr>
    <a:masterClrMapping xmlns:a="http://schemas.openxmlformats.org/drawingml/2006/main"/>
  </p:clrMapOvr>
</p:sld>
</file>