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a6332644c543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f45a0b154346bb"/>
  </p:sldMasterIdLst>
  <p:sldIdLst>
    <p:sldId xmlns:r="http://schemas.openxmlformats.org/officeDocument/2006/relationships" id="256" r:id="R29c70e115f1a4079"/>
    <p:sldId xmlns:r="http://schemas.openxmlformats.org/officeDocument/2006/relationships" id="257" r:id="Re94b011f2a334faf"/>
    <p:sldId xmlns:r="http://schemas.openxmlformats.org/officeDocument/2006/relationships" id="258" r:id="R7d654dde00b34b68"/>
    <p:sldId xmlns:r="http://schemas.openxmlformats.org/officeDocument/2006/relationships" id="259" r:id="Rb3dded9f3bef491f"/>
    <p:sldId xmlns:r="http://schemas.openxmlformats.org/officeDocument/2006/relationships" id="260" r:id="Refd4c6595b3f49ee"/>
    <p:sldId xmlns:r="http://schemas.openxmlformats.org/officeDocument/2006/relationships" id="261" r:id="R5cd7664d4fe249fe"/>
    <p:sldId xmlns:r="http://schemas.openxmlformats.org/officeDocument/2006/relationships" id="262" r:id="R31095430667f4b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45a0b154346bb" /><Relationship Type="http://schemas.openxmlformats.org/officeDocument/2006/relationships/slide" Target="/ppt/slides/slide1.xml" Id="R29c70e115f1a4079" /><Relationship Type="http://schemas.openxmlformats.org/officeDocument/2006/relationships/slide" Target="/ppt/slides/slide2.xml" Id="Re94b011f2a334faf" /><Relationship Type="http://schemas.openxmlformats.org/officeDocument/2006/relationships/slide" Target="/ppt/slides/slide3.xml" Id="R7d654dde00b34b68" /><Relationship Type="http://schemas.openxmlformats.org/officeDocument/2006/relationships/slide" Target="/ppt/slides/slide4.xml" Id="Rb3dded9f3bef491f" /><Relationship Type="http://schemas.openxmlformats.org/officeDocument/2006/relationships/slide" Target="/ppt/slides/slide5.xml" Id="Refd4c6595b3f49ee" /><Relationship Type="http://schemas.openxmlformats.org/officeDocument/2006/relationships/slide" Target="/ppt/slides/slide6.xml" Id="R5cd7664d4fe249fe" /><Relationship Type="http://schemas.openxmlformats.org/officeDocument/2006/relationships/slide" Target="/ppt/slides/slide7.xml" Id="R31095430667f4b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a223c641404a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7d172e64cb4174" /><Relationship Type="http://schemas.openxmlformats.org/officeDocument/2006/relationships/theme" Target="/ppt/slideMasters/theme/theme1.xml" Id="R38ffc97b1bc748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7d172e64cb41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04d7ecb7044c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2d85f821e48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4fbc184d5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73443755e42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58402bfdc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07c6607db4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ee5873f94e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EIENDOM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EIENDOM OG INVEST AS ble etablert [år] og holder til i Kvås.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−1 693 087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35 462 370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SVINDLAND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Kvåstunet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4588 Kvås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989 184 369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EIENDOM OG INVEST AS</a:t>
            </a:r>
          </a:p>
        </p:txBody>
      </p:sp>
    </p:spTree>
  </p:cSld>
  <p:clrMapOvr>
    <a:masterClrMapping xmlns:a="http://schemas.openxmlformats.org/drawingml/2006/main"/>
  </p:clrMapOvr>
</p:sld>
</file>