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e24e57e06f46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63305ce4c24647"/>
  </p:sldMasterIdLst>
  <p:sldIdLst>
    <p:sldId xmlns:r="http://schemas.openxmlformats.org/officeDocument/2006/relationships" id="256" r:id="Ref36544c6c644683"/>
    <p:sldId xmlns:r="http://schemas.openxmlformats.org/officeDocument/2006/relationships" id="257" r:id="Rcccb45ee940e439f"/>
    <p:sldId xmlns:r="http://schemas.openxmlformats.org/officeDocument/2006/relationships" id="258" r:id="R6586a9e708f04e8b"/>
    <p:sldId xmlns:r="http://schemas.openxmlformats.org/officeDocument/2006/relationships" id="259" r:id="R0849f32070d64acd"/>
    <p:sldId xmlns:r="http://schemas.openxmlformats.org/officeDocument/2006/relationships" id="260" r:id="R36e272d022064e2c"/>
    <p:sldId xmlns:r="http://schemas.openxmlformats.org/officeDocument/2006/relationships" id="261" r:id="Rb813031723434d7f"/>
    <p:sldId xmlns:r="http://schemas.openxmlformats.org/officeDocument/2006/relationships" id="262" r:id="Raa56e9d1623349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3305ce4c24647" /><Relationship Type="http://schemas.openxmlformats.org/officeDocument/2006/relationships/slide" Target="/ppt/slides/slide1.xml" Id="Ref36544c6c644683" /><Relationship Type="http://schemas.openxmlformats.org/officeDocument/2006/relationships/slide" Target="/ppt/slides/slide2.xml" Id="Rcccb45ee940e439f" /><Relationship Type="http://schemas.openxmlformats.org/officeDocument/2006/relationships/slide" Target="/ppt/slides/slide3.xml" Id="R6586a9e708f04e8b" /><Relationship Type="http://schemas.openxmlformats.org/officeDocument/2006/relationships/slide" Target="/ppt/slides/slide4.xml" Id="R0849f32070d64acd" /><Relationship Type="http://schemas.openxmlformats.org/officeDocument/2006/relationships/slide" Target="/ppt/slides/slide5.xml" Id="R36e272d022064e2c" /><Relationship Type="http://schemas.openxmlformats.org/officeDocument/2006/relationships/slide" Target="/ppt/slides/slide6.xml" Id="Rb813031723434d7f" /><Relationship Type="http://schemas.openxmlformats.org/officeDocument/2006/relationships/slide" Target="/ppt/slides/slide7.xml" Id="Raa56e9d1623349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58dd0adcfa46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0ce5228f54845" /><Relationship Type="http://schemas.openxmlformats.org/officeDocument/2006/relationships/theme" Target="/ppt/slideMasters/theme/theme1.xml" Id="R6239b112d28d4f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d0ce5228f548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ac9f7bc8247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dd64d0f044f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ebf258a8344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764e563194f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9d29d752147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e42a5b3274c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a2eaf9cf742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NETLAND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NETLAND HOLDING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214 863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141 937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4 029 405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4 815 621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Eljestraumvegen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NETLAND HOLDING AS</a:t>
            </a:r>
          </a:p>
        </p:txBody>
      </p:sp>
    </p:spTree>
  </p:cSld>
  <p:clrMapOvr>
    <a:masterClrMapping xmlns:a="http://schemas.openxmlformats.org/drawingml/2006/main"/>
  </p:clrMapOvr>
</p:sld>
</file>