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7414c1796e4d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ad6dac58d14126"/>
  </p:sldMasterIdLst>
  <p:sldIdLst>
    <p:sldId xmlns:r="http://schemas.openxmlformats.org/officeDocument/2006/relationships" id="256" r:id="R2b4447065f724d2a"/>
    <p:sldId xmlns:r="http://schemas.openxmlformats.org/officeDocument/2006/relationships" id="257" r:id="R8b45d11d216c4605"/>
    <p:sldId xmlns:r="http://schemas.openxmlformats.org/officeDocument/2006/relationships" id="258" r:id="R3e36929c5c1a4b1f"/>
    <p:sldId xmlns:r="http://schemas.openxmlformats.org/officeDocument/2006/relationships" id="259" r:id="R3acd744533a047f3"/>
    <p:sldId xmlns:r="http://schemas.openxmlformats.org/officeDocument/2006/relationships" id="260" r:id="Ra240f876f6bf497b"/>
    <p:sldId xmlns:r="http://schemas.openxmlformats.org/officeDocument/2006/relationships" id="261" r:id="Re154824659e34d7a"/>
    <p:sldId xmlns:r="http://schemas.openxmlformats.org/officeDocument/2006/relationships" id="262" r:id="R2b9dfbe6d8fd48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d6dac58d14126" /><Relationship Type="http://schemas.openxmlformats.org/officeDocument/2006/relationships/slide" Target="/ppt/slides/slide1.xml" Id="R2b4447065f724d2a" /><Relationship Type="http://schemas.openxmlformats.org/officeDocument/2006/relationships/slide" Target="/ppt/slides/slide2.xml" Id="R8b45d11d216c4605" /><Relationship Type="http://schemas.openxmlformats.org/officeDocument/2006/relationships/slide" Target="/ppt/slides/slide3.xml" Id="R3e36929c5c1a4b1f" /><Relationship Type="http://schemas.openxmlformats.org/officeDocument/2006/relationships/slide" Target="/ppt/slides/slide4.xml" Id="R3acd744533a047f3" /><Relationship Type="http://schemas.openxmlformats.org/officeDocument/2006/relationships/slide" Target="/ppt/slides/slide5.xml" Id="Ra240f876f6bf497b" /><Relationship Type="http://schemas.openxmlformats.org/officeDocument/2006/relationships/slide" Target="/ppt/slides/slide6.xml" Id="Re154824659e34d7a" /><Relationship Type="http://schemas.openxmlformats.org/officeDocument/2006/relationships/slide" Target="/ppt/slides/slide7.xml" Id="R2b9dfbe6d8fd48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4e380af1548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088ae957c4ea9" /><Relationship Type="http://schemas.openxmlformats.org/officeDocument/2006/relationships/theme" Target="/ppt/slideMasters/theme/theme1.xml" Id="R9d03940d654749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8088ae957c4e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950cc72bb44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42c9303ed46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3015ce5824b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8a215c1bd44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f680e901544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c6a38c83649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84b320f3e40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SKRAM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SKRAM INVEST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3 993 066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1 873 257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7 901 680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58 638 011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62 496 620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SKRAM ANNE-KARIN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SKRAM ISAK KRISTIAN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OLIVARES ANNA GYRIL SKRAM  –  28,0 %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vei 41B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989 184 164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SKRAM INVEST AS</a:t>
            </a:r>
          </a:p>
        </p:txBody>
      </p:sp>
    </p:spTree>
  </p:cSld>
  <p:clrMapOvr>
    <a:masterClrMapping xmlns:a="http://schemas.openxmlformats.org/drawingml/2006/main"/>
  </p:clrMapOvr>
</p:sld>
</file>