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8f6aacc76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159d9fc5140a7"/>
  </p:sldMasterIdLst>
  <p:sldIdLst>
    <p:sldId xmlns:r="http://schemas.openxmlformats.org/officeDocument/2006/relationships" id="256" r:id="R896b79cf86904534"/>
    <p:sldId xmlns:r="http://schemas.openxmlformats.org/officeDocument/2006/relationships" id="257" r:id="R337d48dd2dbb40f6"/>
    <p:sldId xmlns:r="http://schemas.openxmlformats.org/officeDocument/2006/relationships" id="258" r:id="R8dbb3ac989e3405b"/>
    <p:sldId xmlns:r="http://schemas.openxmlformats.org/officeDocument/2006/relationships" id="259" r:id="Re0efe8aa11be4147"/>
    <p:sldId xmlns:r="http://schemas.openxmlformats.org/officeDocument/2006/relationships" id="260" r:id="Rfea14193e51d45a9"/>
    <p:sldId xmlns:r="http://schemas.openxmlformats.org/officeDocument/2006/relationships" id="261" r:id="R54621d6b796a444e"/>
    <p:sldId xmlns:r="http://schemas.openxmlformats.org/officeDocument/2006/relationships" id="262" r:id="Rad1c21a03dc9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159d9fc5140a7" /><Relationship Type="http://schemas.openxmlformats.org/officeDocument/2006/relationships/slide" Target="/ppt/slides/slide1.xml" Id="R896b79cf86904534" /><Relationship Type="http://schemas.openxmlformats.org/officeDocument/2006/relationships/slide" Target="/ppt/slides/slide2.xml" Id="R337d48dd2dbb40f6" /><Relationship Type="http://schemas.openxmlformats.org/officeDocument/2006/relationships/slide" Target="/ppt/slides/slide3.xml" Id="R8dbb3ac989e3405b" /><Relationship Type="http://schemas.openxmlformats.org/officeDocument/2006/relationships/slide" Target="/ppt/slides/slide4.xml" Id="Re0efe8aa11be4147" /><Relationship Type="http://schemas.openxmlformats.org/officeDocument/2006/relationships/slide" Target="/ppt/slides/slide5.xml" Id="Rfea14193e51d45a9" /><Relationship Type="http://schemas.openxmlformats.org/officeDocument/2006/relationships/slide" Target="/ppt/slides/slide6.xml" Id="R54621d6b796a444e" /><Relationship Type="http://schemas.openxmlformats.org/officeDocument/2006/relationships/slide" Target="/ppt/slides/slide7.xml" Id="Rad1c21a03dc9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a7898a98b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1ebff64e942f9" /><Relationship Type="http://schemas.openxmlformats.org/officeDocument/2006/relationships/theme" Target="/ppt/slideMasters/theme/theme1.xml" Id="Rba026ba64293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1ebff64e9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abbdb9288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fe474f06b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a8d7f475d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dcca785e8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625ef2f2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0a33bd8b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59647a0b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P.S.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838 770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16 272 768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17 646 031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SOTELAND 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P.S. HOLDING AS</a:t>
            </a:r>
          </a:p>
        </p:txBody>
      </p:sp>
    </p:spTree>
  </p:cSld>
  <p:clrMapOvr>
    <a:masterClrMapping xmlns:a="http://schemas.openxmlformats.org/drawingml/2006/main"/>
  </p:clrMapOvr>
</p:sld>
</file>