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cc0e4fdaf045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ca9925573145c9"/>
  </p:sldMasterIdLst>
  <p:sldIdLst>
    <p:sldId xmlns:r="http://schemas.openxmlformats.org/officeDocument/2006/relationships" id="256" r:id="Rcacd268282584ba4"/>
    <p:sldId xmlns:r="http://schemas.openxmlformats.org/officeDocument/2006/relationships" id="257" r:id="R26e2c13734f541bb"/>
    <p:sldId xmlns:r="http://schemas.openxmlformats.org/officeDocument/2006/relationships" id="258" r:id="R16b59db2d18c4ad9"/>
    <p:sldId xmlns:r="http://schemas.openxmlformats.org/officeDocument/2006/relationships" id="259" r:id="R292d3f7120014317"/>
    <p:sldId xmlns:r="http://schemas.openxmlformats.org/officeDocument/2006/relationships" id="260" r:id="Rbb07de6c58a04b57"/>
    <p:sldId xmlns:r="http://schemas.openxmlformats.org/officeDocument/2006/relationships" id="261" r:id="R99e13f6424f942ef"/>
    <p:sldId xmlns:r="http://schemas.openxmlformats.org/officeDocument/2006/relationships" id="262" r:id="R5927a3725d1149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ca9925573145c9" /><Relationship Type="http://schemas.openxmlformats.org/officeDocument/2006/relationships/slide" Target="/ppt/slides/slide1.xml" Id="Rcacd268282584ba4" /><Relationship Type="http://schemas.openxmlformats.org/officeDocument/2006/relationships/slide" Target="/ppt/slides/slide2.xml" Id="R26e2c13734f541bb" /><Relationship Type="http://schemas.openxmlformats.org/officeDocument/2006/relationships/slide" Target="/ppt/slides/slide3.xml" Id="R16b59db2d18c4ad9" /><Relationship Type="http://schemas.openxmlformats.org/officeDocument/2006/relationships/slide" Target="/ppt/slides/slide4.xml" Id="R292d3f7120014317" /><Relationship Type="http://schemas.openxmlformats.org/officeDocument/2006/relationships/slide" Target="/ppt/slides/slide5.xml" Id="Rbb07de6c58a04b57" /><Relationship Type="http://schemas.openxmlformats.org/officeDocument/2006/relationships/slide" Target="/ppt/slides/slide6.xml" Id="R99e13f6424f942ef" /><Relationship Type="http://schemas.openxmlformats.org/officeDocument/2006/relationships/slide" Target="/ppt/slides/slide7.xml" Id="R5927a3725d1149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a7c3d778548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d991051b544fb" /><Relationship Type="http://schemas.openxmlformats.org/officeDocument/2006/relationships/theme" Target="/ppt/slideMasters/theme/theme1.xml" Id="R9a1d937e818741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ad991051b544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01cf18ee349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bc538eb1c47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c5683770041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4ae1b26994c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8b95329014e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ec82b0f194c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ec7d1e1c145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TOPOLINO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TOPOLINO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TOPOLINO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TOPOLINO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TOPOLINO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TOPOLINO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1 453 378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14 434 106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16 460 472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TOPOLINO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SHELBY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TOPOLINO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Myrvollveien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989 183 443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TOPOLINO AS</a:t>
            </a:r>
          </a:p>
        </p:txBody>
      </p:sp>
    </p:spTree>
  </p:cSld>
  <p:clrMapOvr>
    <a:masterClrMapping xmlns:a="http://schemas.openxmlformats.org/drawingml/2006/main"/>
  </p:clrMapOvr>
</p:sld>
</file>