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240d1c20a43471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1dc0e85f2c145a6"/>
  </p:sldMasterIdLst>
  <p:sldIdLst>
    <p:sldId xmlns:r="http://schemas.openxmlformats.org/officeDocument/2006/relationships" id="256" r:id="R9bc16b54250e44ff"/>
    <p:sldId xmlns:r="http://schemas.openxmlformats.org/officeDocument/2006/relationships" id="257" r:id="Rb6c4a95900d34a6b"/>
    <p:sldId xmlns:r="http://schemas.openxmlformats.org/officeDocument/2006/relationships" id="258" r:id="R700b9590cd354ed2"/>
    <p:sldId xmlns:r="http://schemas.openxmlformats.org/officeDocument/2006/relationships" id="259" r:id="Rc541e89289c94343"/>
    <p:sldId xmlns:r="http://schemas.openxmlformats.org/officeDocument/2006/relationships" id="260" r:id="R35cc9a0a0b374f74"/>
    <p:sldId xmlns:r="http://schemas.openxmlformats.org/officeDocument/2006/relationships" id="261" r:id="Rcf32019759de4efb"/>
    <p:sldId xmlns:r="http://schemas.openxmlformats.org/officeDocument/2006/relationships" id="262" r:id="R68f885b12f9e456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1dc0e85f2c145a6" /><Relationship Type="http://schemas.openxmlformats.org/officeDocument/2006/relationships/slide" Target="/ppt/slides/slide1.xml" Id="R9bc16b54250e44ff" /><Relationship Type="http://schemas.openxmlformats.org/officeDocument/2006/relationships/slide" Target="/ppt/slides/slide2.xml" Id="Rb6c4a95900d34a6b" /><Relationship Type="http://schemas.openxmlformats.org/officeDocument/2006/relationships/slide" Target="/ppt/slides/slide3.xml" Id="R700b9590cd354ed2" /><Relationship Type="http://schemas.openxmlformats.org/officeDocument/2006/relationships/slide" Target="/ppt/slides/slide4.xml" Id="Rc541e89289c94343" /><Relationship Type="http://schemas.openxmlformats.org/officeDocument/2006/relationships/slide" Target="/ppt/slides/slide5.xml" Id="R35cc9a0a0b374f74" /><Relationship Type="http://schemas.openxmlformats.org/officeDocument/2006/relationships/slide" Target="/ppt/slides/slide6.xml" Id="Rcf32019759de4efb" /><Relationship Type="http://schemas.openxmlformats.org/officeDocument/2006/relationships/slide" Target="/ppt/slides/slide7.xml" Id="R68f885b12f9e456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90102cf4b644a5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3c6f9f212c44d4" /><Relationship Type="http://schemas.openxmlformats.org/officeDocument/2006/relationships/theme" Target="/ppt/slideMasters/theme/theme1.xml" Id="R220fbe00b718410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33c6f9f212c44d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afd0c2d7ba462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a188cc82054ef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ecbee1a9604bb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9acdb7cf9d4f0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3bebf691ef451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3e18c39712400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3afb4367b8462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SEIM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SEIM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SEIM INVEST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SEIM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SEIM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SEIM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−113 255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321 309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7 559 416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7 567 439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SEIM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SEIM HELGE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SEIM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Ekelyveien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0374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989 183 397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SEIM INVEST AS</a:t>
            </a:r>
          </a:p>
        </p:txBody>
      </p:sp>
    </p:spTree>
  </p:cSld>
  <p:clrMapOvr>
    <a:masterClrMapping xmlns:a="http://schemas.openxmlformats.org/drawingml/2006/main"/>
  </p:clrMapOvr>
</p:sld>
</file>