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748db6f0a244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a77590e48d4678"/>
  </p:sldMasterIdLst>
  <p:sldIdLst>
    <p:sldId xmlns:r="http://schemas.openxmlformats.org/officeDocument/2006/relationships" id="256" r:id="Rd8cbfe56ab894f43"/>
    <p:sldId xmlns:r="http://schemas.openxmlformats.org/officeDocument/2006/relationships" id="257" r:id="R2bb0369e785b437c"/>
    <p:sldId xmlns:r="http://schemas.openxmlformats.org/officeDocument/2006/relationships" id="258" r:id="Re4f13a236d704a47"/>
    <p:sldId xmlns:r="http://schemas.openxmlformats.org/officeDocument/2006/relationships" id="259" r:id="R4373109c2c8842bb"/>
    <p:sldId xmlns:r="http://schemas.openxmlformats.org/officeDocument/2006/relationships" id="260" r:id="R41987e5854ba481c"/>
    <p:sldId xmlns:r="http://schemas.openxmlformats.org/officeDocument/2006/relationships" id="261" r:id="Ra2f95b61e3ab4e35"/>
    <p:sldId xmlns:r="http://schemas.openxmlformats.org/officeDocument/2006/relationships" id="262" r:id="R905ce76dabe046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77590e48d4678" /><Relationship Type="http://schemas.openxmlformats.org/officeDocument/2006/relationships/slide" Target="/ppt/slides/slide1.xml" Id="Rd8cbfe56ab894f43" /><Relationship Type="http://schemas.openxmlformats.org/officeDocument/2006/relationships/slide" Target="/ppt/slides/slide2.xml" Id="R2bb0369e785b437c" /><Relationship Type="http://schemas.openxmlformats.org/officeDocument/2006/relationships/slide" Target="/ppt/slides/slide3.xml" Id="Re4f13a236d704a47" /><Relationship Type="http://schemas.openxmlformats.org/officeDocument/2006/relationships/slide" Target="/ppt/slides/slide4.xml" Id="R4373109c2c8842bb" /><Relationship Type="http://schemas.openxmlformats.org/officeDocument/2006/relationships/slide" Target="/ppt/slides/slide5.xml" Id="R41987e5854ba481c" /><Relationship Type="http://schemas.openxmlformats.org/officeDocument/2006/relationships/slide" Target="/ppt/slides/slide6.xml" Id="Ra2f95b61e3ab4e35" /><Relationship Type="http://schemas.openxmlformats.org/officeDocument/2006/relationships/slide" Target="/ppt/slides/slide7.xml" Id="R905ce76dabe046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ccb27c2a844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e7b2713564479" /><Relationship Type="http://schemas.openxmlformats.org/officeDocument/2006/relationships/theme" Target="/ppt/slideMasters/theme/theme1.xml" Id="Ra8fb696c15b043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2e7b27135644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d2be64ebc48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a5cf781cf4d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ce1d9f02b4e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07872f59c40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e5c79afc1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f476856d347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cf9baf0f447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WENCHE WETTERGREEN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WENCHE WETTERGREEN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WENCHE WETTERGREEN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WENCHE WETTERGREEN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WENCHE WETTERGREEN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WENCHE WETTERGREEN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WENCHE WETTERGREEN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WETTERGREEN WENCHE IRENE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WENCHE WETTERGREEN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Bamse Brakars vei 28D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989 183 257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WENCHE WETTERGREEN HOLDING AS</a:t>
            </a:r>
          </a:p>
        </p:txBody>
      </p:sp>
    </p:spTree>
  </p:cSld>
  <p:clrMapOvr>
    <a:masterClrMapping xmlns:a="http://schemas.openxmlformats.org/drawingml/2006/main"/>
  </p:clrMapOvr>
</p:sld>
</file>