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e81487387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5b33720374642"/>
  </p:sldMasterIdLst>
  <p:sldIdLst>
    <p:sldId xmlns:r="http://schemas.openxmlformats.org/officeDocument/2006/relationships" id="256" r:id="R2feb3d6cdedc4c54"/>
    <p:sldId xmlns:r="http://schemas.openxmlformats.org/officeDocument/2006/relationships" id="257" r:id="R23f61a95165e44dd"/>
    <p:sldId xmlns:r="http://schemas.openxmlformats.org/officeDocument/2006/relationships" id="258" r:id="R4f528a67275f46f0"/>
    <p:sldId xmlns:r="http://schemas.openxmlformats.org/officeDocument/2006/relationships" id="259" r:id="R601ba67e1add4a44"/>
    <p:sldId xmlns:r="http://schemas.openxmlformats.org/officeDocument/2006/relationships" id="260" r:id="R7e972b3005d84a62"/>
    <p:sldId xmlns:r="http://schemas.openxmlformats.org/officeDocument/2006/relationships" id="261" r:id="R0b5319c08bfe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b33720374642" /><Relationship Type="http://schemas.openxmlformats.org/officeDocument/2006/relationships/slide" Target="/ppt/slides/slide1.xml" Id="R2feb3d6cdedc4c54" /><Relationship Type="http://schemas.openxmlformats.org/officeDocument/2006/relationships/slide" Target="/ppt/slides/slide2.xml" Id="R23f61a95165e44dd" /><Relationship Type="http://schemas.openxmlformats.org/officeDocument/2006/relationships/slide" Target="/ppt/slides/slide3.xml" Id="R4f528a67275f46f0" /><Relationship Type="http://schemas.openxmlformats.org/officeDocument/2006/relationships/slide" Target="/ppt/slides/slide4.xml" Id="R601ba67e1add4a44" /><Relationship Type="http://schemas.openxmlformats.org/officeDocument/2006/relationships/slide" Target="/ppt/slides/slide5.xml" Id="R7e972b3005d84a62" /><Relationship Type="http://schemas.openxmlformats.org/officeDocument/2006/relationships/slide" Target="/ppt/slides/slide6.xml" Id="R0b5319c08bfe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053316224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ccd09e5847d1" /><Relationship Type="http://schemas.openxmlformats.org/officeDocument/2006/relationships/theme" Target="/ppt/slideMasters/theme/theme1.xml" Id="Rdc33e10c10a642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2ccd09e58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6c5b20ec8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ad11f74eb40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0c7a2c22745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afb43083e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6fda80b80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cf108fa95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ERO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ERO INVESTMENT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OVE ESPE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Pleierveien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roe@haneseth.no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989 182 781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ERO INVESTMENT AS</a:t>
            </a:r>
          </a:p>
        </p:txBody>
      </p:sp>
    </p:spTree>
  </p:cSld>
  <p:clrMapOvr>
    <a:masterClrMapping xmlns:a="http://schemas.openxmlformats.org/drawingml/2006/main"/>
  </p:clrMapOvr>
</p:sld>
</file>