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1a2e2efc8b43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308955dce4c44"/>
  </p:sldMasterIdLst>
  <p:sldIdLst>
    <p:sldId xmlns:r="http://schemas.openxmlformats.org/officeDocument/2006/relationships" id="256" r:id="Reefd2d88ae7e453c"/>
    <p:sldId xmlns:r="http://schemas.openxmlformats.org/officeDocument/2006/relationships" id="257" r:id="R07e39c215a2f41e1"/>
    <p:sldId xmlns:r="http://schemas.openxmlformats.org/officeDocument/2006/relationships" id="258" r:id="R9782b4a167a842df"/>
    <p:sldId xmlns:r="http://schemas.openxmlformats.org/officeDocument/2006/relationships" id="259" r:id="R15025af9ec984bbe"/>
    <p:sldId xmlns:r="http://schemas.openxmlformats.org/officeDocument/2006/relationships" id="260" r:id="Rfc81bc1d4e234ff8"/>
    <p:sldId xmlns:r="http://schemas.openxmlformats.org/officeDocument/2006/relationships" id="261" r:id="Rbc891a686cca4c12"/>
    <p:sldId xmlns:r="http://schemas.openxmlformats.org/officeDocument/2006/relationships" id="262" r:id="R2881b0c7a166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308955dce4c44" /><Relationship Type="http://schemas.openxmlformats.org/officeDocument/2006/relationships/slide" Target="/ppt/slides/slide1.xml" Id="Reefd2d88ae7e453c" /><Relationship Type="http://schemas.openxmlformats.org/officeDocument/2006/relationships/slide" Target="/ppt/slides/slide2.xml" Id="R07e39c215a2f41e1" /><Relationship Type="http://schemas.openxmlformats.org/officeDocument/2006/relationships/slide" Target="/ppt/slides/slide3.xml" Id="R9782b4a167a842df" /><Relationship Type="http://schemas.openxmlformats.org/officeDocument/2006/relationships/slide" Target="/ppt/slides/slide4.xml" Id="R15025af9ec984bbe" /><Relationship Type="http://schemas.openxmlformats.org/officeDocument/2006/relationships/slide" Target="/ppt/slides/slide5.xml" Id="Rfc81bc1d4e234ff8" /><Relationship Type="http://schemas.openxmlformats.org/officeDocument/2006/relationships/slide" Target="/ppt/slides/slide6.xml" Id="Rbc891a686cca4c12" /><Relationship Type="http://schemas.openxmlformats.org/officeDocument/2006/relationships/slide" Target="/ppt/slides/slide7.xml" Id="R2881b0c7a166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608b84d5a41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3d97ed0a4cb7" /><Relationship Type="http://schemas.openxmlformats.org/officeDocument/2006/relationships/theme" Target="/ppt/slideMasters/theme/theme1.xml" Id="Re6f66e0ba3754c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d3d97ed0a4c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6c0eba1214a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9cdebc3b3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e2ee02b91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596778b3e40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94d4838a64d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ac964bf594c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23983f1724c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SERVIETTEN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SERVIETTEN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205 444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20 111 058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20 408 976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HANS RAGNAR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THOR ARNE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HANS ØIVIND  –  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HANS RAGNAR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THOR ARNE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HANS ØIVIND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Øivind Berg, Stasjonsgata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989 182 773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SERVIETTEN AS</a:t>
            </a:r>
          </a:p>
        </p:txBody>
      </p:sp>
    </p:spTree>
  </p:cSld>
  <p:clrMapOvr>
    <a:masterClrMapping xmlns:a="http://schemas.openxmlformats.org/drawingml/2006/main"/>
  </p:clrMapOvr>
</p:sld>
</file>