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af55d27a714b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c67b1bc754405a"/>
  </p:sldMasterIdLst>
  <p:sldIdLst>
    <p:sldId xmlns:r="http://schemas.openxmlformats.org/officeDocument/2006/relationships" id="256" r:id="Ree8c7cde84f049f3"/>
    <p:sldId xmlns:r="http://schemas.openxmlformats.org/officeDocument/2006/relationships" id="257" r:id="R9f07ff094b74497a"/>
    <p:sldId xmlns:r="http://schemas.openxmlformats.org/officeDocument/2006/relationships" id="258" r:id="Rbd15898a2c0d4741"/>
    <p:sldId xmlns:r="http://schemas.openxmlformats.org/officeDocument/2006/relationships" id="259" r:id="R6012d50c4fcf4604"/>
    <p:sldId xmlns:r="http://schemas.openxmlformats.org/officeDocument/2006/relationships" id="260" r:id="Rd79b3e7c0d4d482f"/>
    <p:sldId xmlns:r="http://schemas.openxmlformats.org/officeDocument/2006/relationships" id="261" r:id="R72a518fb101f4eca"/>
    <p:sldId xmlns:r="http://schemas.openxmlformats.org/officeDocument/2006/relationships" id="262" r:id="Rf9b81f41f94548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c67b1bc754405a" /><Relationship Type="http://schemas.openxmlformats.org/officeDocument/2006/relationships/slide" Target="/ppt/slides/slide1.xml" Id="Ree8c7cde84f049f3" /><Relationship Type="http://schemas.openxmlformats.org/officeDocument/2006/relationships/slide" Target="/ppt/slides/slide2.xml" Id="R9f07ff094b74497a" /><Relationship Type="http://schemas.openxmlformats.org/officeDocument/2006/relationships/slide" Target="/ppt/slides/slide3.xml" Id="Rbd15898a2c0d4741" /><Relationship Type="http://schemas.openxmlformats.org/officeDocument/2006/relationships/slide" Target="/ppt/slides/slide4.xml" Id="R6012d50c4fcf4604" /><Relationship Type="http://schemas.openxmlformats.org/officeDocument/2006/relationships/slide" Target="/ppt/slides/slide5.xml" Id="Rd79b3e7c0d4d482f" /><Relationship Type="http://schemas.openxmlformats.org/officeDocument/2006/relationships/slide" Target="/ppt/slides/slide6.xml" Id="R72a518fb101f4eca" /><Relationship Type="http://schemas.openxmlformats.org/officeDocument/2006/relationships/slide" Target="/ppt/slides/slide7.xml" Id="Rf9b81f41f94548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c07cb1cab74c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60315ebe54550" /><Relationship Type="http://schemas.openxmlformats.org/officeDocument/2006/relationships/theme" Target="/ppt/slideMasters/theme/theme1.xml" Id="R2d92abceefc34e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c60315ebe545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29747eb1c40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b065db2ae48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c69958a474c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dbb0e99ba4d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794a7d2324c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cdd78efc144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a2a50698e4a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 GABRIELSEN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 GABRIELSEN INVEST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GABRIELSEN-KIROPRAKTIKK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Eirik Graue Gabrielsen, Grauavegen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5706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eirik-kg@live.com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