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cf55829cf214dd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4cfc3c416c74aee"/>
  </p:sldMasterIdLst>
  <p:sldIdLst>
    <p:sldId xmlns:r="http://schemas.openxmlformats.org/officeDocument/2006/relationships" id="256" r:id="R9a99f26fc18f479a"/>
    <p:sldId xmlns:r="http://schemas.openxmlformats.org/officeDocument/2006/relationships" id="257" r:id="Rdc23d0902c7b4354"/>
    <p:sldId xmlns:r="http://schemas.openxmlformats.org/officeDocument/2006/relationships" id="258" r:id="R036976387b334a35"/>
    <p:sldId xmlns:r="http://schemas.openxmlformats.org/officeDocument/2006/relationships" id="259" r:id="R3f703175bc934538"/>
    <p:sldId xmlns:r="http://schemas.openxmlformats.org/officeDocument/2006/relationships" id="260" r:id="R683add6189d7471e"/>
    <p:sldId xmlns:r="http://schemas.openxmlformats.org/officeDocument/2006/relationships" id="261" r:id="R94b00cfcf93c429b"/>
    <p:sldId xmlns:r="http://schemas.openxmlformats.org/officeDocument/2006/relationships" id="262" r:id="R7c2ba138427c42b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4cfc3c416c74aee" /><Relationship Type="http://schemas.openxmlformats.org/officeDocument/2006/relationships/slide" Target="/ppt/slides/slide1.xml" Id="R9a99f26fc18f479a" /><Relationship Type="http://schemas.openxmlformats.org/officeDocument/2006/relationships/slide" Target="/ppt/slides/slide2.xml" Id="Rdc23d0902c7b4354" /><Relationship Type="http://schemas.openxmlformats.org/officeDocument/2006/relationships/slide" Target="/ppt/slides/slide3.xml" Id="R036976387b334a35" /><Relationship Type="http://schemas.openxmlformats.org/officeDocument/2006/relationships/slide" Target="/ppt/slides/slide4.xml" Id="R3f703175bc934538" /><Relationship Type="http://schemas.openxmlformats.org/officeDocument/2006/relationships/slide" Target="/ppt/slides/slide5.xml" Id="R683add6189d7471e" /><Relationship Type="http://schemas.openxmlformats.org/officeDocument/2006/relationships/slide" Target="/ppt/slides/slide6.xml" Id="R94b00cfcf93c429b" /><Relationship Type="http://schemas.openxmlformats.org/officeDocument/2006/relationships/slide" Target="/ppt/slides/slide7.xml" Id="R7c2ba138427c42b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091ae4bbfaf40e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1c06285e5946bc" /><Relationship Type="http://schemas.openxmlformats.org/officeDocument/2006/relationships/theme" Target="/ppt/slideMasters/theme/theme1.xml" Id="Rdca544654ad94d2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f1c06285e5946b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eca105824f4d2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4880fa220f42c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66473f1ef9428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1809d786b84a1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910d4d2e804ff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31a40607b1407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ece94e3d124d7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G. HAGEBØ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G. HAGEBØ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G. HAGEBØ INVEST AS ble etablert [år] og holder til i Rådal.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G. HAGEBØ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G. HAGEBØ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G. HAGEBØ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47 684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365 425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466 910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G. HAGEBØ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HAGEBØ GUNNAR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G. HAGEBØ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Gunnar Hagebø, Smøråslia 23A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5238 Rådal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989 182 579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G. HAGEBØ INVEST AS</a:t>
            </a:r>
          </a:p>
        </p:txBody>
      </p:sp>
    </p:spTree>
  </p:cSld>
  <p:clrMapOvr>
    <a:masterClrMapping xmlns:a="http://schemas.openxmlformats.org/drawingml/2006/main"/>
  </p:clrMapOvr>
</p:sld>
</file>