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57636d94f34d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800d0bfcaa474d"/>
  </p:sldMasterIdLst>
  <p:sldIdLst>
    <p:sldId xmlns:r="http://schemas.openxmlformats.org/officeDocument/2006/relationships" id="256" r:id="R0c8b8abcf2e9422a"/>
    <p:sldId xmlns:r="http://schemas.openxmlformats.org/officeDocument/2006/relationships" id="257" r:id="Rb799b06bdc9e4eaa"/>
    <p:sldId xmlns:r="http://schemas.openxmlformats.org/officeDocument/2006/relationships" id="258" r:id="R0cccd1542af049b3"/>
    <p:sldId xmlns:r="http://schemas.openxmlformats.org/officeDocument/2006/relationships" id="259" r:id="Rc9fc185fb7be4433"/>
    <p:sldId xmlns:r="http://schemas.openxmlformats.org/officeDocument/2006/relationships" id="260" r:id="Rccd443b68cd64b4e"/>
    <p:sldId xmlns:r="http://schemas.openxmlformats.org/officeDocument/2006/relationships" id="261" r:id="Ra1554b067bc74f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800d0bfcaa474d" /><Relationship Type="http://schemas.openxmlformats.org/officeDocument/2006/relationships/slide" Target="/ppt/slides/slide1.xml" Id="R0c8b8abcf2e9422a" /><Relationship Type="http://schemas.openxmlformats.org/officeDocument/2006/relationships/slide" Target="/ppt/slides/slide2.xml" Id="Rb799b06bdc9e4eaa" /><Relationship Type="http://schemas.openxmlformats.org/officeDocument/2006/relationships/slide" Target="/ppt/slides/slide3.xml" Id="R0cccd1542af049b3" /><Relationship Type="http://schemas.openxmlformats.org/officeDocument/2006/relationships/slide" Target="/ppt/slides/slide4.xml" Id="Rc9fc185fb7be4433" /><Relationship Type="http://schemas.openxmlformats.org/officeDocument/2006/relationships/slide" Target="/ppt/slides/slide5.xml" Id="Rccd443b68cd64b4e" /><Relationship Type="http://schemas.openxmlformats.org/officeDocument/2006/relationships/slide" Target="/ppt/slides/slide6.xml" Id="Ra1554b067bc74f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52229b9f1c40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0c2ab531bf41ec" /><Relationship Type="http://schemas.openxmlformats.org/officeDocument/2006/relationships/theme" Target="/ppt/slideMasters/theme/theme1.xml" Id="Rcc1f035233b44e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0c2ab531bf41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592eec4414a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683173fcf44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63200b94654c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f614a573504b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a8563ce734c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9603f9d594b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SIRKEL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SIRKEL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SIRKEL INVEST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SIRKEL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SIRKEL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SIRKEL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201 072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−266 881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4 271 598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38 794 515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43 568 354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SIRKEL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8030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989 182 307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SIRKEL INVEST AS</a:t>
            </a:r>
          </a:p>
        </p:txBody>
      </p:sp>
    </p:spTree>
  </p:cSld>
  <p:clrMapOvr>
    <a:masterClrMapping xmlns:a="http://schemas.openxmlformats.org/drawingml/2006/main"/>
  </p:clrMapOvr>
</p:sld>
</file>