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4b92dfc3446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b34bf1e5384a7a"/>
  </p:sldMasterIdLst>
  <p:sldIdLst>
    <p:sldId xmlns:r="http://schemas.openxmlformats.org/officeDocument/2006/relationships" id="256" r:id="R24a54bf9f7df470c"/>
    <p:sldId xmlns:r="http://schemas.openxmlformats.org/officeDocument/2006/relationships" id="257" r:id="Re84f80cacfaf4040"/>
    <p:sldId xmlns:r="http://schemas.openxmlformats.org/officeDocument/2006/relationships" id="258" r:id="Raf0affd6d39e436c"/>
    <p:sldId xmlns:r="http://schemas.openxmlformats.org/officeDocument/2006/relationships" id="259" r:id="R00ff266f05ad4caf"/>
    <p:sldId xmlns:r="http://schemas.openxmlformats.org/officeDocument/2006/relationships" id="260" r:id="R433f5d2763b0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b34bf1e5384a7a" /><Relationship Type="http://schemas.openxmlformats.org/officeDocument/2006/relationships/slide" Target="/ppt/slides/slide1.xml" Id="R24a54bf9f7df470c" /><Relationship Type="http://schemas.openxmlformats.org/officeDocument/2006/relationships/slide" Target="/ppt/slides/slide2.xml" Id="Re84f80cacfaf4040" /><Relationship Type="http://schemas.openxmlformats.org/officeDocument/2006/relationships/slide" Target="/ppt/slides/slide3.xml" Id="Raf0affd6d39e436c" /><Relationship Type="http://schemas.openxmlformats.org/officeDocument/2006/relationships/slide" Target="/ppt/slides/slide4.xml" Id="R00ff266f05ad4caf" /><Relationship Type="http://schemas.openxmlformats.org/officeDocument/2006/relationships/slide" Target="/ppt/slides/slide5.xml" Id="R433f5d2763b0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3abb6396c8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c6473d7c54370" /><Relationship Type="http://schemas.openxmlformats.org/officeDocument/2006/relationships/theme" Target="/ppt/slideMasters/theme/theme1.xml" Id="R4f17941c86c54e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c6473d7c543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85baf9de0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734186dcc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5c6204e6146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5337ea63141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78f99cc66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GLOTT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GLOTT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GLOTT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GLOTT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GLOTT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GLOTT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989 182 242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GLOTT HOLDING AS</a:t>
            </a:r>
          </a:p>
        </p:txBody>
      </p:sp>
    </p:spTree>
  </p:cSld>
  <p:clrMapOvr>
    <a:masterClrMapping xmlns:a="http://schemas.openxmlformats.org/drawingml/2006/main"/>
  </p:clrMapOvr>
</p:sld>
</file>