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ddfbc9c9eb49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38fcaf688b4408"/>
  </p:sldMasterIdLst>
  <p:sldIdLst>
    <p:sldId xmlns:r="http://schemas.openxmlformats.org/officeDocument/2006/relationships" id="256" r:id="Rbfa2b6eae2594043"/>
    <p:sldId xmlns:r="http://schemas.openxmlformats.org/officeDocument/2006/relationships" id="257" r:id="R4a8e54e07493423f"/>
    <p:sldId xmlns:r="http://schemas.openxmlformats.org/officeDocument/2006/relationships" id="258" r:id="Rc1115fdc28fc4f05"/>
    <p:sldId xmlns:r="http://schemas.openxmlformats.org/officeDocument/2006/relationships" id="259" r:id="Ra4a543aca47248f6"/>
    <p:sldId xmlns:r="http://schemas.openxmlformats.org/officeDocument/2006/relationships" id="260" r:id="Refec76838387434f"/>
    <p:sldId xmlns:r="http://schemas.openxmlformats.org/officeDocument/2006/relationships" id="261" r:id="R9e48f2f9b52f4056"/>
    <p:sldId xmlns:r="http://schemas.openxmlformats.org/officeDocument/2006/relationships" id="262" r:id="R3698bb2d67a94a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38fcaf688b4408" /><Relationship Type="http://schemas.openxmlformats.org/officeDocument/2006/relationships/slide" Target="/ppt/slides/slide1.xml" Id="Rbfa2b6eae2594043" /><Relationship Type="http://schemas.openxmlformats.org/officeDocument/2006/relationships/slide" Target="/ppt/slides/slide2.xml" Id="R4a8e54e07493423f" /><Relationship Type="http://schemas.openxmlformats.org/officeDocument/2006/relationships/slide" Target="/ppt/slides/slide3.xml" Id="Rc1115fdc28fc4f05" /><Relationship Type="http://schemas.openxmlformats.org/officeDocument/2006/relationships/slide" Target="/ppt/slides/slide4.xml" Id="Ra4a543aca47248f6" /><Relationship Type="http://schemas.openxmlformats.org/officeDocument/2006/relationships/slide" Target="/ppt/slides/slide5.xml" Id="Refec76838387434f" /><Relationship Type="http://schemas.openxmlformats.org/officeDocument/2006/relationships/slide" Target="/ppt/slides/slide6.xml" Id="R9e48f2f9b52f4056" /><Relationship Type="http://schemas.openxmlformats.org/officeDocument/2006/relationships/slide" Target="/ppt/slides/slide7.xml" Id="R3698bb2d67a94a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ffa74b3cca4e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37c62fbe64b5c" /><Relationship Type="http://schemas.openxmlformats.org/officeDocument/2006/relationships/theme" Target="/ppt/slideMasters/theme/theme1.xml" Id="R06d32bf49e2143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b37c62fbe64b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0ebb9888344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0f00b1dcd4b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306251d634e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951e6b65242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644b597a549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05814145a44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59f4f62fc46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KGH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KGH INVEST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2 480 867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809 881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524 056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30 804 649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39 308 631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GUNNAR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Åttringen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8070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kh@haneseth.no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989 182 226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KGH INVEST AS</a:t>
            </a:r>
          </a:p>
        </p:txBody>
      </p:sp>
    </p:spTree>
  </p:cSld>
  <p:clrMapOvr>
    <a:masterClrMapping xmlns:a="http://schemas.openxmlformats.org/drawingml/2006/main"/>
  </p:clrMapOvr>
</p:sld>
</file>