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f19ae5b7b40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fd8ae345984a55"/>
  </p:sldMasterIdLst>
  <p:sldIdLst>
    <p:sldId xmlns:r="http://schemas.openxmlformats.org/officeDocument/2006/relationships" id="256" r:id="R600b82896f47450e"/>
    <p:sldId xmlns:r="http://schemas.openxmlformats.org/officeDocument/2006/relationships" id="257" r:id="Ra046d3e032ec47ce"/>
    <p:sldId xmlns:r="http://schemas.openxmlformats.org/officeDocument/2006/relationships" id="258" r:id="Rf627a605455f446b"/>
    <p:sldId xmlns:r="http://schemas.openxmlformats.org/officeDocument/2006/relationships" id="259" r:id="R5d164e0bb20f49a3"/>
    <p:sldId xmlns:r="http://schemas.openxmlformats.org/officeDocument/2006/relationships" id="260" r:id="Refe69572451040e6"/>
    <p:sldId xmlns:r="http://schemas.openxmlformats.org/officeDocument/2006/relationships" id="261" r:id="R61ff22230fc24600"/>
    <p:sldId xmlns:r="http://schemas.openxmlformats.org/officeDocument/2006/relationships" id="262" r:id="Re26f6588670f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d8ae345984a55" /><Relationship Type="http://schemas.openxmlformats.org/officeDocument/2006/relationships/slide" Target="/ppt/slides/slide1.xml" Id="R600b82896f47450e" /><Relationship Type="http://schemas.openxmlformats.org/officeDocument/2006/relationships/slide" Target="/ppt/slides/slide2.xml" Id="Ra046d3e032ec47ce" /><Relationship Type="http://schemas.openxmlformats.org/officeDocument/2006/relationships/slide" Target="/ppt/slides/slide3.xml" Id="Rf627a605455f446b" /><Relationship Type="http://schemas.openxmlformats.org/officeDocument/2006/relationships/slide" Target="/ppt/slides/slide4.xml" Id="R5d164e0bb20f49a3" /><Relationship Type="http://schemas.openxmlformats.org/officeDocument/2006/relationships/slide" Target="/ppt/slides/slide5.xml" Id="Refe69572451040e6" /><Relationship Type="http://schemas.openxmlformats.org/officeDocument/2006/relationships/slide" Target="/ppt/slides/slide6.xml" Id="R61ff22230fc24600" /><Relationship Type="http://schemas.openxmlformats.org/officeDocument/2006/relationships/slide" Target="/ppt/slides/slide7.xml" Id="Re26f6588670f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1d8ac92c8242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37c2e587d4da9" /><Relationship Type="http://schemas.openxmlformats.org/officeDocument/2006/relationships/theme" Target="/ppt/slideMasters/theme/theme1.xml" Id="R62a974bbef48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e37c2e587d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2440c92744e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a87f12f0945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ba70aedcf45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a9896c32146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8e1c67dd14f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d95e416847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d0f4953d2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CONSUS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548 117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15 924 547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20 334 882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6. etasje, Karmsundgata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989 181 971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CONSUS AS</a:t>
            </a:r>
          </a:p>
        </p:txBody>
      </p:sp>
    </p:spTree>
  </p:cSld>
  <p:clrMapOvr>
    <a:masterClrMapping xmlns:a="http://schemas.openxmlformats.org/drawingml/2006/main"/>
  </p:clrMapOvr>
</p:sld>
</file>