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57ddd18bc4d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7f5c0775540fe"/>
  </p:sldMasterIdLst>
  <p:sldIdLst>
    <p:sldId xmlns:r="http://schemas.openxmlformats.org/officeDocument/2006/relationships" id="256" r:id="R0958c94e24d14bd0"/>
    <p:sldId xmlns:r="http://schemas.openxmlformats.org/officeDocument/2006/relationships" id="257" r:id="R3147e08ace134628"/>
    <p:sldId xmlns:r="http://schemas.openxmlformats.org/officeDocument/2006/relationships" id="258" r:id="R2dbf4917575b4bbc"/>
    <p:sldId xmlns:r="http://schemas.openxmlformats.org/officeDocument/2006/relationships" id="259" r:id="Rb86e0c3ac4454b65"/>
    <p:sldId xmlns:r="http://schemas.openxmlformats.org/officeDocument/2006/relationships" id="260" r:id="Rd10dcc924ad64f27"/>
    <p:sldId xmlns:r="http://schemas.openxmlformats.org/officeDocument/2006/relationships" id="261" r:id="Ra8bf6a3ee278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7f5c0775540fe" /><Relationship Type="http://schemas.openxmlformats.org/officeDocument/2006/relationships/slide" Target="/ppt/slides/slide1.xml" Id="R0958c94e24d14bd0" /><Relationship Type="http://schemas.openxmlformats.org/officeDocument/2006/relationships/slide" Target="/ppt/slides/slide2.xml" Id="R3147e08ace134628" /><Relationship Type="http://schemas.openxmlformats.org/officeDocument/2006/relationships/slide" Target="/ppt/slides/slide3.xml" Id="R2dbf4917575b4bbc" /><Relationship Type="http://schemas.openxmlformats.org/officeDocument/2006/relationships/slide" Target="/ppt/slides/slide4.xml" Id="Rb86e0c3ac4454b65" /><Relationship Type="http://schemas.openxmlformats.org/officeDocument/2006/relationships/slide" Target="/ppt/slides/slide5.xml" Id="Rd10dcc924ad64f27" /><Relationship Type="http://schemas.openxmlformats.org/officeDocument/2006/relationships/slide" Target="/ppt/slides/slide6.xml" Id="Ra8bf6a3ee278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38591fc19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dc34dc4340ac" /><Relationship Type="http://schemas.openxmlformats.org/officeDocument/2006/relationships/theme" Target="/ppt/slideMasters/theme/theme1.xml" Id="R35ee1c6f5cb243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8dc34dc43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6c8219103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1c34f331942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2ccdd3171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b7063396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73e715622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a015d0e94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Karmsundgata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