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8f7b3529a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d3a41ef1a4f51"/>
  </p:sldMasterIdLst>
  <p:sldIdLst>
    <p:sldId xmlns:r="http://schemas.openxmlformats.org/officeDocument/2006/relationships" id="256" r:id="Rca1400789bdd4e68"/>
    <p:sldId xmlns:r="http://schemas.openxmlformats.org/officeDocument/2006/relationships" id="257" r:id="Rc4fc6558b9f74ecd"/>
    <p:sldId xmlns:r="http://schemas.openxmlformats.org/officeDocument/2006/relationships" id="258" r:id="Ra8b228e6791a4361"/>
    <p:sldId xmlns:r="http://schemas.openxmlformats.org/officeDocument/2006/relationships" id="259" r:id="R521e8299cc394f17"/>
    <p:sldId xmlns:r="http://schemas.openxmlformats.org/officeDocument/2006/relationships" id="260" r:id="R462fa04d3f91460e"/>
    <p:sldId xmlns:r="http://schemas.openxmlformats.org/officeDocument/2006/relationships" id="261" r:id="R9cd1367c1aa34c85"/>
    <p:sldId xmlns:r="http://schemas.openxmlformats.org/officeDocument/2006/relationships" id="262" r:id="R26cff269bb26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d3a41ef1a4f51" /><Relationship Type="http://schemas.openxmlformats.org/officeDocument/2006/relationships/slide" Target="/ppt/slides/slide1.xml" Id="Rca1400789bdd4e68" /><Relationship Type="http://schemas.openxmlformats.org/officeDocument/2006/relationships/slide" Target="/ppt/slides/slide2.xml" Id="Rc4fc6558b9f74ecd" /><Relationship Type="http://schemas.openxmlformats.org/officeDocument/2006/relationships/slide" Target="/ppt/slides/slide3.xml" Id="Ra8b228e6791a4361" /><Relationship Type="http://schemas.openxmlformats.org/officeDocument/2006/relationships/slide" Target="/ppt/slides/slide4.xml" Id="R521e8299cc394f17" /><Relationship Type="http://schemas.openxmlformats.org/officeDocument/2006/relationships/slide" Target="/ppt/slides/slide5.xml" Id="R462fa04d3f91460e" /><Relationship Type="http://schemas.openxmlformats.org/officeDocument/2006/relationships/slide" Target="/ppt/slides/slide6.xml" Id="R9cd1367c1aa34c85" /><Relationship Type="http://schemas.openxmlformats.org/officeDocument/2006/relationships/slide" Target="/ppt/slides/slide7.xml" Id="R26cff269bb26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f445ae3c8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f6ca2b58e4049" /><Relationship Type="http://schemas.openxmlformats.org/officeDocument/2006/relationships/theme" Target="/ppt/slideMasters/theme/theme1.xml" Id="Rafaad18ea3a5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cf6ca2b58e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4729287f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a22240e9c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09da7f385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066a28f75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5cfb957f8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c5cc54e11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d1b6b8923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ROTNES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ROTNES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3 037 397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ROTNES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helge@srfsnosk8.no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