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88f8bcdd8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e532d1b6a4fea"/>
  </p:sldMasterIdLst>
  <p:sldIdLst>
    <p:sldId xmlns:r="http://schemas.openxmlformats.org/officeDocument/2006/relationships" id="256" r:id="Rc03a3e26136846c0"/>
    <p:sldId xmlns:r="http://schemas.openxmlformats.org/officeDocument/2006/relationships" id="257" r:id="R324ebb147dc641ad"/>
    <p:sldId xmlns:r="http://schemas.openxmlformats.org/officeDocument/2006/relationships" id="258" r:id="R74d802a84d7642ef"/>
    <p:sldId xmlns:r="http://schemas.openxmlformats.org/officeDocument/2006/relationships" id="259" r:id="Redfa81b22a124c91"/>
    <p:sldId xmlns:r="http://schemas.openxmlformats.org/officeDocument/2006/relationships" id="260" r:id="R0f96339b1b584189"/>
    <p:sldId xmlns:r="http://schemas.openxmlformats.org/officeDocument/2006/relationships" id="261" r:id="Reb2fd258568c4e7f"/>
    <p:sldId xmlns:r="http://schemas.openxmlformats.org/officeDocument/2006/relationships" id="262" r:id="Rdde2b555ec3e4b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e532d1b6a4fea" /><Relationship Type="http://schemas.openxmlformats.org/officeDocument/2006/relationships/slide" Target="/ppt/slides/slide1.xml" Id="Rc03a3e26136846c0" /><Relationship Type="http://schemas.openxmlformats.org/officeDocument/2006/relationships/slide" Target="/ppt/slides/slide2.xml" Id="R324ebb147dc641ad" /><Relationship Type="http://schemas.openxmlformats.org/officeDocument/2006/relationships/slide" Target="/ppt/slides/slide3.xml" Id="R74d802a84d7642ef" /><Relationship Type="http://schemas.openxmlformats.org/officeDocument/2006/relationships/slide" Target="/ppt/slides/slide4.xml" Id="Redfa81b22a124c91" /><Relationship Type="http://schemas.openxmlformats.org/officeDocument/2006/relationships/slide" Target="/ppt/slides/slide5.xml" Id="R0f96339b1b584189" /><Relationship Type="http://schemas.openxmlformats.org/officeDocument/2006/relationships/slide" Target="/ppt/slides/slide6.xml" Id="Reb2fd258568c4e7f" /><Relationship Type="http://schemas.openxmlformats.org/officeDocument/2006/relationships/slide" Target="/ppt/slides/slide7.xml" Id="Rdde2b555ec3e4b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d48ff1854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b40c662ab4a24" /><Relationship Type="http://schemas.openxmlformats.org/officeDocument/2006/relationships/theme" Target="/ppt/slideMasters/theme/theme1.xml" Id="R94fd710c082e48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b40c662ab4a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b963d0c99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ed951c012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f55a7164a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937814af4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73320cf6c41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1fcef50fd40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7f58baaba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TWO INVEST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5 446 414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OGNEDAL TOM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Ingstads vei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