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76842eb82f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f41317c14e464e"/>
  </p:sldMasterIdLst>
  <p:sldIdLst>
    <p:sldId xmlns:r="http://schemas.openxmlformats.org/officeDocument/2006/relationships" id="256" r:id="Rcbb2a32bad62450b"/>
    <p:sldId xmlns:r="http://schemas.openxmlformats.org/officeDocument/2006/relationships" id="257" r:id="R4726acaf7427491f"/>
    <p:sldId xmlns:r="http://schemas.openxmlformats.org/officeDocument/2006/relationships" id="258" r:id="R3b5059c4dc0a4b6e"/>
    <p:sldId xmlns:r="http://schemas.openxmlformats.org/officeDocument/2006/relationships" id="259" r:id="Reaf9a6cf632b4845"/>
    <p:sldId xmlns:r="http://schemas.openxmlformats.org/officeDocument/2006/relationships" id="260" r:id="Rdc2e0764b16e4d71"/>
    <p:sldId xmlns:r="http://schemas.openxmlformats.org/officeDocument/2006/relationships" id="261" r:id="R5670610727f0494f"/>
    <p:sldId xmlns:r="http://schemas.openxmlformats.org/officeDocument/2006/relationships" id="262" r:id="R9e5da8ad412545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41317c14e464e" /><Relationship Type="http://schemas.openxmlformats.org/officeDocument/2006/relationships/slide" Target="/ppt/slides/slide1.xml" Id="Rcbb2a32bad62450b" /><Relationship Type="http://schemas.openxmlformats.org/officeDocument/2006/relationships/slide" Target="/ppt/slides/slide2.xml" Id="R4726acaf7427491f" /><Relationship Type="http://schemas.openxmlformats.org/officeDocument/2006/relationships/slide" Target="/ppt/slides/slide3.xml" Id="R3b5059c4dc0a4b6e" /><Relationship Type="http://schemas.openxmlformats.org/officeDocument/2006/relationships/slide" Target="/ppt/slides/slide4.xml" Id="Reaf9a6cf632b4845" /><Relationship Type="http://schemas.openxmlformats.org/officeDocument/2006/relationships/slide" Target="/ppt/slides/slide5.xml" Id="Rdc2e0764b16e4d71" /><Relationship Type="http://schemas.openxmlformats.org/officeDocument/2006/relationships/slide" Target="/ppt/slides/slide6.xml" Id="R5670610727f0494f" /><Relationship Type="http://schemas.openxmlformats.org/officeDocument/2006/relationships/slide" Target="/ppt/slides/slide7.xml" Id="R9e5da8ad412545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826c1d4df47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91e98beaf4b5f" /><Relationship Type="http://schemas.openxmlformats.org/officeDocument/2006/relationships/theme" Target="/ppt/slideMasters/theme/theme1.xml" Id="R52507acdaa5c4c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c91e98beaf4b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c1ac4e4ca40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3ae97ee324d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833dd43db44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00d17602343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6cce43849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4cd9fb22b4d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7c02ecc5a44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BELLA HOLDING AS ble etablert [år] og holder til i Manstad.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593 867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−1 136 252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40 336 064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41 355 089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BRYNILDSEN LINN ELISABETH  –  40,4 %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HUSEBY BERIT BRYNILDSEN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BRYNILDSEN BIRGITTE C  –  21,7 %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BRYNILDSEN HANS PETTER  –  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Bossumveien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1626 Manstad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989 181 513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BELLA HOLDING AS</a:t>
            </a:r>
          </a:p>
        </p:txBody>
      </p:sp>
    </p:spTree>
  </p:cSld>
  <p:clrMapOvr>
    <a:masterClrMapping xmlns:a="http://schemas.openxmlformats.org/drawingml/2006/main"/>
  </p:clrMapOvr>
</p:sld>
</file>