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97ef76f77a4b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9f39065ac542a4"/>
  </p:sldMasterIdLst>
  <p:sldIdLst>
    <p:sldId xmlns:r="http://schemas.openxmlformats.org/officeDocument/2006/relationships" id="256" r:id="Rbb361abd6bc04738"/>
    <p:sldId xmlns:r="http://schemas.openxmlformats.org/officeDocument/2006/relationships" id="257" r:id="Rd310088c3c754e43"/>
    <p:sldId xmlns:r="http://schemas.openxmlformats.org/officeDocument/2006/relationships" id="258" r:id="R61d110ccafdb49c5"/>
    <p:sldId xmlns:r="http://schemas.openxmlformats.org/officeDocument/2006/relationships" id="259" r:id="R96aa8043252c4770"/>
    <p:sldId xmlns:r="http://schemas.openxmlformats.org/officeDocument/2006/relationships" id="260" r:id="R8f12318dc2be4b08"/>
    <p:sldId xmlns:r="http://schemas.openxmlformats.org/officeDocument/2006/relationships" id="261" r:id="R46daed6ab2b64c54"/>
    <p:sldId xmlns:r="http://schemas.openxmlformats.org/officeDocument/2006/relationships" id="262" r:id="Rea3eeb01ef15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f39065ac542a4" /><Relationship Type="http://schemas.openxmlformats.org/officeDocument/2006/relationships/slide" Target="/ppt/slides/slide1.xml" Id="Rbb361abd6bc04738" /><Relationship Type="http://schemas.openxmlformats.org/officeDocument/2006/relationships/slide" Target="/ppt/slides/slide2.xml" Id="Rd310088c3c754e43" /><Relationship Type="http://schemas.openxmlformats.org/officeDocument/2006/relationships/slide" Target="/ppt/slides/slide3.xml" Id="R61d110ccafdb49c5" /><Relationship Type="http://schemas.openxmlformats.org/officeDocument/2006/relationships/slide" Target="/ppt/slides/slide4.xml" Id="R96aa8043252c4770" /><Relationship Type="http://schemas.openxmlformats.org/officeDocument/2006/relationships/slide" Target="/ppt/slides/slide5.xml" Id="R8f12318dc2be4b08" /><Relationship Type="http://schemas.openxmlformats.org/officeDocument/2006/relationships/slide" Target="/ppt/slides/slide6.xml" Id="R46daed6ab2b64c54" /><Relationship Type="http://schemas.openxmlformats.org/officeDocument/2006/relationships/slide" Target="/ppt/slides/slide7.xml" Id="Rea3eeb01ef15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189973218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f91b9ece648b5" /><Relationship Type="http://schemas.openxmlformats.org/officeDocument/2006/relationships/theme" Target="/ppt/slideMasters/theme/theme1.xml" Id="R8e4ffc9c7fff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f91b9ece6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a8b504c10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f50547a78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77f9f570a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2eb487627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d606232ee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934cde17d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7fc6bc01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LPK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LPK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3 941 561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5 379 255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PAUL KJELSÅS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Helneveien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LPK AS</a:t>
            </a:r>
          </a:p>
        </p:txBody>
      </p:sp>
    </p:spTree>
  </p:cSld>
  <p:clrMapOvr>
    <a:masterClrMapping xmlns:a="http://schemas.openxmlformats.org/drawingml/2006/main"/>
  </p:clrMapOvr>
</p:sld>
</file>