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6bff6c2c0b4f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0945480c0e4b52"/>
  </p:sldMasterIdLst>
  <p:sldIdLst>
    <p:sldId xmlns:r="http://schemas.openxmlformats.org/officeDocument/2006/relationships" id="256" r:id="Rc046151f607c48bf"/>
    <p:sldId xmlns:r="http://schemas.openxmlformats.org/officeDocument/2006/relationships" id="257" r:id="Rcb875998647b431e"/>
    <p:sldId xmlns:r="http://schemas.openxmlformats.org/officeDocument/2006/relationships" id="258" r:id="R82b961d7b38148c7"/>
    <p:sldId xmlns:r="http://schemas.openxmlformats.org/officeDocument/2006/relationships" id="259" r:id="R337bcc46c6d14c00"/>
    <p:sldId xmlns:r="http://schemas.openxmlformats.org/officeDocument/2006/relationships" id="260" r:id="R1ac9b808a8404e24"/>
    <p:sldId xmlns:r="http://schemas.openxmlformats.org/officeDocument/2006/relationships" id="261" r:id="Rf0ddf600ceb44c52"/>
    <p:sldId xmlns:r="http://schemas.openxmlformats.org/officeDocument/2006/relationships" id="262" r:id="R13f6a4107dca44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0945480c0e4b52" /><Relationship Type="http://schemas.openxmlformats.org/officeDocument/2006/relationships/slide" Target="/ppt/slides/slide1.xml" Id="Rc046151f607c48bf" /><Relationship Type="http://schemas.openxmlformats.org/officeDocument/2006/relationships/slide" Target="/ppt/slides/slide2.xml" Id="Rcb875998647b431e" /><Relationship Type="http://schemas.openxmlformats.org/officeDocument/2006/relationships/slide" Target="/ppt/slides/slide3.xml" Id="R82b961d7b38148c7" /><Relationship Type="http://schemas.openxmlformats.org/officeDocument/2006/relationships/slide" Target="/ppt/slides/slide4.xml" Id="R337bcc46c6d14c00" /><Relationship Type="http://schemas.openxmlformats.org/officeDocument/2006/relationships/slide" Target="/ppt/slides/slide5.xml" Id="R1ac9b808a8404e24" /><Relationship Type="http://schemas.openxmlformats.org/officeDocument/2006/relationships/slide" Target="/ppt/slides/slide6.xml" Id="Rf0ddf600ceb44c52" /><Relationship Type="http://schemas.openxmlformats.org/officeDocument/2006/relationships/slide" Target="/ppt/slides/slide7.xml" Id="R13f6a4107dca44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8759462db048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9bef8e4d14f33" /><Relationship Type="http://schemas.openxmlformats.org/officeDocument/2006/relationships/theme" Target="/ppt/slideMasters/theme/theme1.xml" Id="Rdcc1c7c9830f49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9bef8e4d14f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e3ec41a9e4b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3f5f88ae5342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3c5cc13e241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9a57a05ec4a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27c3b1be842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560947fdc49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15944b2e8443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ATFB LATTE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ATFB LATTE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ATFB LATTE AS ble etablert [år] og holder til i Hagavik.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ATFB LATTE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ATFB LATTE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ATFB LATTE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1 846 244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1 869 514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ATFB LATTE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TONE FÆRØY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ATFB LATTE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Kjetil Bøe, Dahlsvegen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5217 Hagavik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989 180 452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ATFB LATTE AS</a:t>
            </a:r>
          </a:p>
        </p:txBody>
      </p:sp>
    </p:spTree>
  </p:cSld>
  <p:clrMapOvr>
    <a:masterClrMapping xmlns:a="http://schemas.openxmlformats.org/drawingml/2006/main"/>
  </p:clrMapOvr>
</p:sld>
</file>