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479e4ea01046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e7285a6dc44fb4"/>
  </p:sldMasterIdLst>
  <p:sldIdLst>
    <p:sldId xmlns:r="http://schemas.openxmlformats.org/officeDocument/2006/relationships" id="256" r:id="R39cfe256e627476c"/>
    <p:sldId xmlns:r="http://schemas.openxmlformats.org/officeDocument/2006/relationships" id="257" r:id="Re072a62ed5a04f50"/>
    <p:sldId xmlns:r="http://schemas.openxmlformats.org/officeDocument/2006/relationships" id="258" r:id="R46d14e8adab34096"/>
    <p:sldId xmlns:r="http://schemas.openxmlformats.org/officeDocument/2006/relationships" id="259" r:id="Rfc9d66a968fe44c0"/>
    <p:sldId xmlns:r="http://schemas.openxmlformats.org/officeDocument/2006/relationships" id="260" r:id="Rc2cf7c19e464484d"/>
    <p:sldId xmlns:r="http://schemas.openxmlformats.org/officeDocument/2006/relationships" id="261" r:id="R32a32870d802454d"/>
    <p:sldId xmlns:r="http://schemas.openxmlformats.org/officeDocument/2006/relationships" id="262" r:id="R96a7046fa34f45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7285a6dc44fb4" /><Relationship Type="http://schemas.openxmlformats.org/officeDocument/2006/relationships/slide" Target="/ppt/slides/slide1.xml" Id="R39cfe256e627476c" /><Relationship Type="http://schemas.openxmlformats.org/officeDocument/2006/relationships/slide" Target="/ppt/slides/slide2.xml" Id="Re072a62ed5a04f50" /><Relationship Type="http://schemas.openxmlformats.org/officeDocument/2006/relationships/slide" Target="/ppt/slides/slide3.xml" Id="R46d14e8adab34096" /><Relationship Type="http://schemas.openxmlformats.org/officeDocument/2006/relationships/slide" Target="/ppt/slides/slide4.xml" Id="Rfc9d66a968fe44c0" /><Relationship Type="http://schemas.openxmlformats.org/officeDocument/2006/relationships/slide" Target="/ppt/slides/slide5.xml" Id="Rc2cf7c19e464484d" /><Relationship Type="http://schemas.openxmlformats.org/officeDocument/2006/relationships/slide" Target="/ppt/slides/slide6.xml" Id="R32a32870d802454d" /><Relationship Type="http://schemas.openxmlformats.org/officeDocument/2006/relationships/slide" Target="/ppt/slides/slide7.xml" Id="R96a7046fa34f45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c9797660d941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7f0dcdacaa4df4" /><Relationship Type="http://schemas.openxmlformats.org/officeDocument/2006/relationships/theme" Target="/ppt/slideMasters/theme/theme1.xml" Id="R29bbb801d7f34f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7f0dcdacaa4d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19342148141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b6d0f24e6b49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ec2b41a2a46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03d48c12544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cc997849344d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7f2c962fa49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e62d8122b4a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VISTECH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VISTECH AS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479 631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14 446 964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15 702 625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 BLINDHEIM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 Skaret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6058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989 178 407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VISTECH AS</a:t>
            </a:r>
          </a:p>
        </p:txBody>
      </p:sp>
    </p:spTree>
  </p:cSld>
  <p:clrMapOvr>
    <a:masterClrMapping xmlns:a="http://schemas.openxmlformats.org/drawingml/2006/main"/>
  </p:clrMapOvr>
</p:sld>
</file>