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4a6a44859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f82add38346b4"/>
  </p:sldMasterIdLst>
  <p:sldIdLst>
    <p:sldId xmlns:r="http://schemas.openxmlformats.org/officeDocument/2006/relationships" id="256" r:id="Raebbf09234814f2b"/>
    <p:sldId xmlns:r="http://schemas.openxmlformats.org/officeDocument/2006/relationships" id="257" r:id="R7b45c8279b094d01"/>
    <p:sldId xmlns:r="http://schemas.openxmlformats.org/officeDocument/2006/relationships" id="258" r:id="Re5fba70cfd5d4955"/>
    <p:sldId xmlns:r="http://schemas.openxmlformats.org/officeDocument/2006/relationships" id="259" r:id="R6f6d91cb69df45dd"/>
    <p:sldId xmlns:r="http://schemas.openxmlformats.org/officeDocument/2006/relationships" id="260" r:id="Rf1bf84c4037d4a5d"/>
    <p:sldId xmlns:r="http://schemas.openxmlformats.org/officeDocument/2006/relationships" id="261" r:id="Rdba656f6d0c44b4c"/>
    <p:sldId xmlns:r="http://schemas.openxmlformats.org/officeDocument/2006/relationships" id="262" r:id="R16cb47e95fad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f82add38346b4" /><Relationship Type="http://schemas.openxmlformats.org/officeDocument/2006/relationships/slide" Target="/ppt/slides/slide1.xml" Id="Raebbf09234814f2b" /><Relationship Type="http://schemas.openxmlformats.org/officeDocument/2006/relationships/slide" Target="/ppt/slides/slide2.xml" Id="R7b45c8279b094d01" /><Relationship Type="http://schemas.openxmlformats.org/officeDocument/2006/relationships/slide" Target="/ppt/slides/slide3.xml" Id="Re5fba70cfd5d4955" /><Relationship Type="http://schemas.openxmlformats.org/officeDocument/2006/relationships/slide" Target="/ppt/slides/slide4.xml" Id="R6f6d91cb69df45dd" /><Relationship Type="http://schemas.openxmlformats.org/officeDocument/2006/relationships/slide" Target="/ppt/slides/slide5.xml" Id="Rf1bf84c4037d4a5d" /><Relationship Type="http://schemas.openxmlformats.org/officeDocument/2006/relationships/slide" Target="/ppt/slides/slide6.xml" Id="Rdba656f6d0c44b4c" /><Relationship Type="http://schemas.openxmlformats.org/officeDocument/2006/relationships/slide" Target="/ppt/slides/slide7.xml" Id="R16cb47e95fad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783a4097e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e6d1a4724bbb" /><Relationship Type="http://schemas.openxmlformats.org/officeDocument/2006/relationships/theme" Target="/ppt/slideMasters/theme/theme1.xml" Id="Rc29a356b998d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3e6d1a472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7ec4ef88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f9162828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ef0dd3b4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7e4e7577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c3b32ecf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82ec76f9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07c174fbf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 FORSTRØNEN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FORSTRØNEN HOLDING AS ble etablert [år] og holder til i Tjeldstø.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40 574 252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48 353 592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FORSTRØNEN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5336 Tjeldstø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 FORSTRØNEN HOLDING AS</a:t>
            </a:r>
          </a:p>
        </p:txBody>
      </p:sp>
    </p:spTree>
  </p:cSld>
  <p:clrMapOvr>
    <a:masterClrMapping xmlns:a="http://schemas.openxmlformats.org/drawingml/2006/main"/>
  </p:clrMapOvr>
</p:sld>
</file>